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556"/>
    <a:srgbClr val="FBF7BD"/>
    <a:srgbClr val="538ED5"/>
    <a:srgbClr val="0D6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1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2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7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7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2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2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3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8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4BFD-C7FF-4B64-93CF-FDA705DC695E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3B28-B860-4A54-A9E9-F7415DD2D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7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3654560"/>
          </a:xfrm>
          <a:prstGeom prst="rect">
            <a:avLst/>
          </a:prstGeom>
          <a:gradFill>
            <a:gsLst>
              <a:gs pos="0">
                <a:srgbClr val="538ED5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0" name="Laisva forma 29"/>
          <p:cNvSpPr/>
          <p:nvPr/>
        </p:nvSpPr>
        <p:spPr>
          <a:xfrm>
            <a:off x="3910121" y="2104803"/>
            <a:ext cx="3371039" cy="685817"/>
          </a:xfrm>
          <a:custGeom>
            <a:avLst/>
            <a:gdLst>
              <a:gd name="connsiteX0" fmla="*/ 416824 w 3371039"/>
              <a:gd name="connsiteY0" fmla="*/ 395654 h 685817"/>
              <a:gd name="connsiteX1" fmla="*/ 364070 w 3371039"/>
              <a:gd name="connsiteY1" fmla="*/ 430823 h 685817"/>
              <a:gd name="connsiteX2" fmla="*/ 188224 w 3371039"/>
              <a:gd name="connsiteY2" fmla="*/ 465992 h 685817"/>
              <a:gd name="connsiteX3" fmla="*/ 144262 w 3371039"/>
              <a:gd name="connsiteY3" fmla="*/ 474784 h 685817"/>
              <a:gd name="connsiteX4" fmla="*/ 91509 w 3371039"/>
              <a:gd name="connsiteY4" fmla="*/ 483577 h 685817"/>
              <a:gd name="connsiteX5" fmla="*/ 56339 w 3371039"/>
              <a:gd name="connsiteY5" fmla="*/ 501161 h 685817"/>
              <a:gd name="connsiteX6" fmla="*/ 3586 w 3371039"/>
              <a:gd name="connsiteY6" fmla="*/ 509954 h 685817"/>
              <a:gd name="connsiteX7" fmla="*/ 724555 w 3371039"/>
              <a:gd name="connsiteY7" fmla="*/ 518746 h 685817"/>
              <a:gd name="connsiteX8" fmla="*/ 627839 w 3371039"/>
              <a:gd name="connsiteY8" fmla="*/ 527538 h 685817"/>
              <a:gd name="connsiteX9" fmla="*/ 381655 w 3371039"/>
              <a:gd name="connsiteY9" fmla="*/ 545123 h 685817"/>
              <a:gd name="connsiteX10" fmla="*/ 161847 w 3371039"/>
              <a:gd name="connsiteY10" fmla="*/ 580292 h 685817"/>
              <a:gd name="connsiteX11" fmla="*/ 82716 w 3371039"/>
              <a:gd name="connsiteY11" fmla="*/ 597877 h 685817"/>
              <a:gd name="connsiteX12" fmla="*/ 12378 w 3371039"/>
              <a:gd name="connsiteY12" fmla="*/ 606669 h 685817"/>
              <a:gd name="connsiteX13" fmla="*/ 750932 w 3371039"/>
              <a:gd name="connsiteY13" fmla="*/ 615461 h 685817"/>
              <a:gd name="connsiteX14" fmla="*/ 706970 w 3371039"/>
              <a:gd name="connsiteY14" fmla="*/ 641838 h 685817"/>
              <a:gd name="connsiteX15" fmla="*/ 645424 w 3371039"/>
              <a:gd name="connsiteY15" fmla="*/ 650630 h 685817"/>
              <a:gd name="connsiteX16" fmla="*/ 539916 w 3371039"/>
              <a:gd name="connsiteY16" fmla="*/ 668215 h 685817"/>
              <a:gd name="connsiteX17" fmla="*/ 487162 w 3371039"/>
              <a:gd name="connsiteY17" fmla="*/ 685800 h 685817"/>
              <a:gd name="connsiteX18" fmla="*/ 768516 w 3371039"/>
              <a:gd name="connsiteY18" fmla="*/ 677007 h 685817"/>
              <a:gd name="connsiteX19" fmla="*/ 900401 w 3371039"/>
              <a:gd name="connsiteY19" fmla="*/ 659423 h 685817"/>
              <a:gd name="connsiteX20" fmla="*/ 1058662 w 3371039"/>
              <a:gd name="connsiteY20" fmla="*/ 633046 h 685817"/>
              <a:gd name="connsiteX21" fmla="*/ 1401562 w 3371039"/>
              <a:gd name="connsiteY21" fmla="*/ 589084 h 685817"/>
              <a:gd name="connsiteX22" fmla="*/ 1559824 w 3371039"/>
              <a:gd name="connsiteY22" fmla="*/ 562707 h 685817"/>
              <a:gd name="connsiteX23" fmla="*/ 1718086 w 3371039"/>
              <a:gd name="connsiteY23" fmla="*/ 545123 h 685817"/>
              <a:gd name="connsiteX24" fmla="*/ 1849970 w 3371039"/>
              <a:gd name="connsiteY24" fmla="*/ 518746 h 685817"/>
              <a:gd name="connsiteX25" fmla="*/ 2069778 w 3371039"/>
              <a:gd name="connsiteY25" fmla="*/ 483577 h 685817"/>
              <a:gd name="connsiteX26" fmla="*/ 2184078 w 3371039"/>
              <a:gd name="connsiteY26" fmla="*/ 465992 h 685817"/>
              <a:gd name="connsiteX27" fmla="*/ 2272001 w 3371039"/>
              <a:gd name="connsiteY27" fmla="*/ 448407 h 685817"/>
              <a:gd name="connsiteX28" fmla="*/ 2509393 w 3371039"/>
              <a:gd name="connsiteY28" fmla="*/ 386861 h 685817"/>
              <a:gd name="connsiteX29" fmla="*/ 2544562 w 3371039"/>
              <a:gd name="connsiteY29" fmla="*/ 369277 h 685817"/>
              <a:gd name="connsiteX30" fmla="*/ 2553355 w 3371039"/>
              <a:gd name="connsiteY30" fmla="*/ 342900 h 685817"/>
              <a:gd name="connsiteX31" fmla="*/ 2483016 w 3371039"/>
              <a:gd name="connsiteY31" fmla="*/ 325315 h 685817"/>
              <a:gd name="connsiteX32" fmla="*/ 2148909 w 3371039"/>
              <a:gd name="connsiteY32" fmla="*/ 342900 h 685817"/>
              <a:gd name="connsiteX33" fmla="*/ 2008232 w 3371039"/>
              <a:gd name="connsiteY33" fmla="*/ 378069 h 685817"/>
              <a:gd name="connsiteX34" fmla="*/ 1867555 w 3371039"/>
              <a:gd name="connsiteY34" fmla="*/ 395654 h 685817"/>
              <a:gd name="connsiteX35" fmla="*/ 1806009 w 3371039"/>
              <a:gd name="connsiteY35" fmla="*/ 404446 h 685817"/>
              <a:gd name="connsiteX36" fmla="*/ 1753255 w 3371039"/>
              <a:gd name="connsiteY36" fmla="*/ 422030 h 685817"/>
              <a:gd name="connsiteX37" fmla="*/ 1709293 w 3371039"/>
              <a:gd name="connsiteY37" fmla="*/ 439615 h 685817"/>
              <a:gd name="connsiteX38" fmla="*/ 1665332 w 3371039"/>
              <a:gd name="connsiteY38" fmla="*/ 448407 h 685817"/>
              <a:gd name="connsiteX39" fmla="*/ 1471901 w 3371039"/>
              <a:gd name="connsiteY39" fmla="*/ 439615 h 685817"/>
              <a:gd name="connsiteX40" fmla="*/ 1410355 w 3371039"/>
              <a:gd name="connsiteY40" fmla="*/ 430823 h 685817"/>
              <a:gd name="connsiteX41" fmla="*/ 1313639 w 3371039"/>
              <a:gd name="connsiteY41" fmla="*/ 422030 h 685817"/>
              <a:gd name="connsiteX42" fmla="*/ 1656539 w 3371039"/>
              <a:gd name="connsiteY42" fmla="*/ 404446 h 685817"/>
              <a:gd name="connsiteX43" fmla="*/ 2386301 w 3371039"/>
              <a:gd name="connsiteY43" fmla="*/ 378069 h 685817"/>
              <a:gd name="connsiteX44" fmla="*/ 2588524 w 3371039"/>
              <a:gd name="connsiteY44" fmla="*/ 360484 h 685817"/>
              <a:gd name="connsiteX45" fmla="*/ 2641278 w 3371039"/>
              <a:gd name="connsiteY45" fmla="*/ 342900 h 685817"/>
              <a:gd name="connsiteX46" fmla="*/ 2667655 w 3371039"/>
              <a:gd name="connsiteY46" fmla="*/ 325315 h 685817"/>
              <a:gd name="connsiteX47" fmla="*/ 2650070 w 3371039"/>
              <a:gd name="connsiteY47" fmla="*/ 298938 h 685817"/>
              <a:gd name="connsiteX48" fmla="*/ 2570939 w 3371039"/>
              <a:gd name="connsiteY48" fmla="*/ 272561 h 685817"/>
              <a:gd name="connsiteX49" fmla="*/ 2315962 w 3371039"/>
              <a:gd name="connsiteY49" fmla="*/ 263769 h 685817"/>
              <a:gd name="connsiteX50" fmla="*/ 2526978 w 3371039"/>
              <a:gd name="connsiteY50" fmla="*/ 237392 h 685817"/>
              <a:gd name="connsiteX51" fmla="*/ 2992970 w 3371039"/>
              <a:gd name="connsiteY51" fmla="*/ 228600 h 685817"/>
              <a:gd name="connsiteX52" fmla="*/ 3019347 w 3371039"/>
              <a:gd name="connsiteY52" fmla="*/ 219807 h 685817"/>
              <a:gd name="connsiteX53" fmla="*/ 3063309 w 3371039"/>
              <a:gd name="connsiteY53" fmla="*/ 167054 h 685817"/>
              <a:gd name="connsiteX54" fmla="*/ 3177609 w 3371039"/>
              <a:gd name="connsiteY54" fmla="*/ 114300 h 685817"/>
              <a:gd name="connsiteX55" fmla="*/ 3256739 w 3371039"/>
              <a:gd name="connsiteY55" fmla="*/ 61546 h 685817"/>
              <a:gd name="connsiteX56" fmla="*/ 3300701 w 3371039"/>
              <a:gd name="connsiteY56" fmla="*/ 52754 h 685817"/>
              <a:gd name="connsiteX57" fmla="*/ 3362247 w 3371039"/>
              <a:gd name="connsiteY57" fmla="*/ 8792 h 685817"/>
              <a:gd name="connsiteX58" fmla="*/ 3371039 w 3371039"/>
              <a:gd name="connsiteY58" fmla="*/ 0 h 68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371039" h="685817">
                <a:moveTo>
                  <a:pt x="416824" y="395654"/>
                </a:moveTo>
                <a:cubicBezTo>
                  <a:pt x="399239" y="407377"/>
                  <a:pt x="383612" y="422776"/>
                  <a:pt x="364070" y="430823"/>
                </a:cubicBezTo>
                <a:cubicBezTo>
                  <a:pt x="288295" y="462024"/>
                  <a:pt x="263600" y="455224"/>
                  <a:pt x="188224" y="465992"/>
                </a:cubicBezTo>
                <a:cubicBezTo>
                  <a:pt x="173430" y="468105"/>
                  <a:pt x="158965" y="472111"/>
                  <a:pt x="144262" y="474784"/>
                </a:cubicBezTo>
                <a:cubicBezTo>
                  <a:pt x="126723" y="477973"/>
                  <a:pt x="109093" y="480646"/>
                  <a:pt x="91509" y="483577"/>
                </a:cubicBezTo>
                <a:cubicBezTo>
                  <a:pt x="79786" y="489438"/>
                  <a:pt x="68893" y="497395"/>
                  <a:pt x="56339" y="501161"/>
                </a:cubicBezTo>
                <a:cubicBezTo>
                  <a:pt x="39264" y="506284"/>
                  <a:pt x="-14235" y="509485"/>
                  <a:pt x="3586" y="509954"/>
                </a:cubicBezTo>
                <a:cubicBezTo>
                  <a:pt x="243844" y="516277"/>
                  <a:pt x="484232" y="515815"/>
                  <a:pt x="724555" y="518746"/>
                </a:cubicBezTo>
                <a:lnTo>
                  <a:pt x="627839" y="527538"/>
                </a:lnTo>
                <a:cubicBezTo>
                  <a:pt x="545811" y="533848"/>
                  <a:pt x="463555" y="537323"/>
                  <a:pt x="381655" y="545123"/>
                </a:cubicBezTo>
                <a:cubicBezTo>
                  <a:pt x="326992" y="550329"/>
                  <a:pt x="219599" y="568741"/>
                  <a:pt x="161847" y="580292"/>
                </a:cubicBezTo>
                <a:cubicBezTo>
                  <a:pt x="135351" y="585591"/>
                  <a:pt x="109325" y="593181"/>
                  <a:pt x="82716" y="597877"/>
                </a:cubicBezTo>
                <a:cubicBezTo>
                  <a:pt x="59447" y="601983"/>
                  <a:pt x="35824" y="603738"/>
                  <a:pt x="12378" y="606669"/>
                </a:cubicBezTo>
                <a:lnTo>
                  <a:pt x="750932" y="615461"/>
                </a:lnTo>
                <a:cubicBezTo>
                  <a:pt x="767999" y="616325"/>
                  <a:pt x="723182" y="636434"/>
                  <a:pt x="706970" y="641838"/>
                </a:cubicBezTo>
                <a:cubicBezTo>
                  <a:pt x="687310" y="648391"/>
                  <a:pt x="665894" y="647398"/>
                  <a:pt x="645424" y="650630"/>
                </a:cubicBezTo>
                <a:cubicBezTo>
                  <a:pt x="610206" y="656191"/>
                  <a:pt x="574721" y="660480"/>
                  <a:pt x="539916" y="668215"/>
                </a:cubicBezTo>
                <a:cubicBezTo>
                  <a:pt x="521822" y="672236"/>
                  <a:pt x="468635" y="686379"/>
                  <a:pt x="487162" y="685800"/>
                </a:cubicBezTo>
                <a:lnTo>
                  <a:pt x="768516" y="677007"/>
                </a:lnTo>
                <a:lnTo>
                  <a:pt x="900401" y="659423"/>
                </a:lnTo>
                <a:cubicBezTo>
                  <a:pt x="953279" y="651411"/>
                  <a:pt x="1005689" y="640403"/>
                  <a:pt x="1058662" y="633046"/>
                </a:cubicBezTo>
                <a:cubicBezTo>
                  <a:pt x="1538624" y="566384"/>
                  <a:pt x="859947" y="672410"/>
                  <a:pt x="1401562" y="589084"/>
                </a:cubicBezTo>
                <a:cubicBezTo>
                  <a:pt x="1454422" y="580952"/>
                  <a:pt x="1506851" y="570064"/>
                  <a:pt x="1559824" y="562707"/>
                </a:cubicBezTo>
                <a:cubicBezTo>
                  <a:pt x="1612398" y="555405"/>
                  <a:pt x="1665606" y="553074"/>
                  <a:pt x="1718086" y="545123"/>
                </a:cubicBezTo>
                <a:cubicBezTo>
                  <a:pt x="1762412" y="538407"/>
                  <a:pt x="1805809" y="526474"/>
                  <a:pt x="1849970" y="518746"/>
                </a:cubicBezTo>
                <a:cubicBezTo>
                  <a:pt x="1923060" y="505955"/>
                  <a:pt x="1996485" y="495150"/>
                  <a:pt x="2069778" y="483577"/>
                </a:cubicBezTo>
                <a:cubicBezTo>
                  <a:pt x="2107855" y="477565"/>
                  <a:pt x="2146278" y="473552"/>
                  <a:pt x="2184078" y="465992"/>
                </a:cubicBezTo>
                <a:cubicBezTo>
                  <a:pt x="2213386" y="460130"/>
                  <a:pt x="2243069" y="455908"/>
                  <a:pt x="2272001" y="448407"/>
                </a:cubicBezTo>
                <a:cubicBezTo>
                  <a:pt x="2554933" y="375054"/>
                  <a:pt x="2310238" y="426693"/>
                  <a:pt x="2509393" y="386861"/>
                </a:cubicBezTo>
                <a:cubicBezTo>
                  <a:pt x="2521116" y="381000"/>
                  <a:pt x="2535294" y="378545"/>
                  <a:pt x="2544562" y="369277"/>
                </a:cubicBezTo>
                <a:cubicBezTo>
                  <a:pt x="2551116" y="362724"/>
                  <a:pt x="2560897" y="348287"/>
                  <a:pt x="2553355" y="342900"/>
                </a:cubicBezTo>
                <a:cubicBezTo>
                  <a:pt x="2533689" y="328853"/>
                  <a:pt x="2483016" y="325315"/>
                  <a:pt x="2483016" y="325315"/>
                </a:cubicBezTo>
                <a:cubicBezTo>
                  <a:pt x="2319369" y="330958"/>
                  <a:pt x="2275784" y="325983"/>
                  <a:pt x="2148909" y="342900"/>
                </a:cubicBezTo>
                <a:cubicBezTo>
                  <a:pt x="2001125" y="362605"/>
                  <a:pt x="2224534" y="336472"/>
                  <a:pt x="2008232" y="378069"/>
                </a:cubicBezTo>
                <a:cubicBezTo>
                  <a:pt x="1961825" y="386994"/>
                  <a:pt x="1914337" y="388971"/>
                  <a:pt x="1867555" y="395654"/>
                </a:cubicBezTo>
                <a:lnTo>
                  <a:pt x="1806009" y="404446"/>
                </a:lnTo>
                <a:cubicBezTo>
                  <a:pt x="1788424" y="410307"/>
                  <a:pt x="1770675" y="415696"/>
                  <a:pt x="1753255" y="422030"/>
                </a:cubicBezTo>
                <a:cubicBezTo>
                  <a:pt x="1738422" y="427424"/>
                  <a:pt x="1724410" y="435080"/>
                  <a:pt x="1709293" y="439615"/>
                </a:cubicBezTo>
                <a:cubicBezTo>
                  <a:pt x="1694979" y="443909"/>
                  <a:pt x="1679986" y="445476"/>
                  <a:pt x="1665332" y="448407"/>
                </a:cubicBezTo>
                <a:cubicBezTo>
                  <a:pt x="1600855" y="445476"/>
                  <a:pt x="1536292" y="444056"/>
                  <a:pt x="1471901" y="439615"/>
                </a:cubicBezTo>
                <a:cubicBezTo>
                  <a:pt x="1451227" y="438189"/>
                  <a:pt x="1430952" y="433112"/>
                  <a:pt x="1410355" y="430823"/>
                </a:cubicBezTo>
                <a:cubicBezTo>
                  <a:pt x="1378181" y="427248"/>
                  <a:pt x="1345878" y="424961"/>
                  <a:pt x="1313639" y="422030"/>
                </a:cubicBezTo>
                <a:cubicBezTo>
                  <a:pt x="1473026" y="399262"/>
                  <a:pt x="1332048" y="417089"/>
                  <a:pt x="1656539" y="404446"/>
                </a:cubicBezTo>
                <a:cubicBezTo>
                  <a:pt x="2383335" y="376129"/>
                  <a:pt x="1734696" y="395216"/>
                  <a:pt x="2386301" y="378069"/>
                </a:cubicBezTo>
                <a:cubicBezTo>
                  <a:pt x="2413143" y="376280"/>
                  <a:pt x="2543444" y="370144"/>
                  <a:pt x="2588524" y="360484"/>
                </a:cubicBezTo>
                <a:cubicBezTo>
                  <a:pt x="2606648" y="356600"/>
                  <a:pt x="2623693" y="348761"/>
                  <a:pt x="2641278" y="342900"/>
                </a:cubicBezTo>
                <a:cubicBezTo>
                  <a:pt x="2650070" y="337038"/>
                  <a:pt x="2665583" y="335677"/>
                  <a:pt x="2667655" y="325315"/>
                </a:cubicBezTo>
                <a:cubicBezTo>
                  <a:pt x="2669727" y="314953"/>
                  <a:pt x="2658188" y="305703"/>
                  <a:pt x="2650070" y="298938"/>
                </a:cubicBezTo>
                <a:cubicBezTo>
                  <a:pt x="2627081" y="279780"/>
                  <a:pt x="2598625" y="278099"/>
                  <a:pt x="2570939" y="272561"/>
                </a:cubicBezTo>
                <a:cubicBezTo>
                  <a:pt x="2035508" y="284202"/>
                  <a:pt x="2062640" y="296456"/>
                  <a:pt x="2315962" y="263769"/>
                </a:cubicBezTo>
                <a:cubicBezTo>
                  <a:pt x="2362336" y="257785"/>
                  <a:pt x="2473052" y="239104"/>
                  <a:pt x="2526978" y="237392"/>
                </a:cubicBezTo>
                <a:cubicBezTo>
                  <a:pt x="2682258" y="232463"/>
                  <a:pt x="2837639" y="231531"/>
                  <a:pt x="2992970" y="228600"/>
                </a:cubicBezTo>
                <a:cubicBezTo>
                  <a:pt x="3001762" y="225669"/>
                  <a:pt x="3012110" y="225597"/>
                  <a:pt x="3019347" y="219807"/>
                </a:cubicBezTo>
                <a:cubicBezTo>
                  <a:pt x="3084631" y="167579"/>
                  <a:pt x="2981449" y="219147"/>
                  <a:pt x="3063309" y="167054"/>
                </a:cubicBezTo>
                <a:cubicBezTo>
                  <a:pt x="3223639" y="65026"/>
                  <a:pt x="3063625" y="177624"/>
                  <a:pt x="3177609" y="114300"/>
                </a:cubicBezTo>
                <a:cubicBezTo>
                  <a:pt x="3225180" y="87872"/>
                  <a:pt x="3201692" y="83565"/>
                  <a:pt x="3256739" y="61546"/>
                </a:cubicBezTo>
                <a:cubicBezTo>
                  <a:pt x="3270614" y="55996"/>
                  <a:pt x="3286047" y="55685"/>
                  <a:pt x="3300701" y="52754"/>
                </a:cubicBezTo>
                <a:cubicBezTo>
                  <a:pt x="3327474" y="34905"/>
                  <a:pt x="3334983" y="30603"/>
                  <a:pt x="3362247" y="8792"/>
                </a:cubicBezTo>
                <a:cubicBezTo>
                  <a:pt x="3365483" y="6203"/>
                  <a:pt x="3368108" y="2931"/>
                  <a:pt x="3371039" y="0"/>
                </a:cubicBezTo>
              </a:path>
            </a:pathLst>
          </a:custGeom>
          <a:noFill/>
          <a:ln w="76200">
            <a:solidFill>
              <a:schemeClr val="bg1"/>
            </a:solidFill>
          </a:ln>
          <a:effectLst>
            <a:softEdge rad="3175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čiakampis 10"/>
          <p:cNvSpPr/>
          <p:nvPr/>
        </p:nvSpPr>
        <p:spPr>
          <a:xfrm>
            <a:off x="-33058" y="3654560"/>
            <a:ext cx="9404629" cy="32970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ė 5"/>
          <p:cNvGrpSpPr/>
          <p:nvPr/>
        </p:nvGrpSpPr>
        <p:grpSpPr>
          <a:xfrm>
            <a:off x="3852981" y="3639420"/>
            <a:ext cx="1438037" cy="3327370"/>
            <a:chOff x="3836226" y="4077072"/>
            <a:chExt cx="1438037" cy="3235383"/>
          </a:xfrm>
        </p:grpSpPr>
        <p:sp>
          <p:nvSpPr>
            <p:cNvPr id="4" name="Stačiakampis 3"/>
            <p:cNvSpPr/>
            <p:nvPr/>
          </p:nvSpPr>
          <p:spPr>
            <a:xfrm>
              <a:off x="3836226" y="4077072"/>
              <a:ext cx="1438037" cy="3235383"/>
            </a:xfrm>
            <a:custGeom>
              <a:avLst/>
              <a:gdLst>
                <a:gd name="connsiteX0" fmla="*/ 0 w 1139669"/>
                <a:gd name="connsiteY0" fmla="*/ 0 h 3013239"/>
                <a:gd name="connsiteX1" fmla="*/ 1139669 w 1139669"/>
                <a:gd name="connsiteY1" fmla="*/ 0 h 3013239"/>
                <a:gd name="connsiteX2" fmla="*/ 1139669 w 1139669"/>
                <a:gd name="connsiteY2" fmla="*/ 3013239 h 3013239"/>
                <a:gd name="connsiteX3" fmla="*/ 0 w 1139669"/>
                <a:gd name="connsiteY3" fmla="*/ 3013239 h 3013239"/>
                <a:gd name="connsiteX4" fmla="*/ 0 w 1139669"/>
                <a:gd name="connsiteY4" fmla="*/ 0 h 3013239"/>
                <a:gd name="connsiteX0" fmla="*/ 325315 w 1139669"/>
                <a:gd name="connsiteY0" fmla="*/ 149469 h 3013239"/>
                <a:gd name="connsiteX1" fmla="*/ 1139669 w 1139669"/>
                <a:gd name="connsiteY1" fmla="*/ 0 h 3013239"/>
                <a:gd name="connsiteX2" fmla="*/ 1139669 w 1139669"/>
                <a:gd name="connsiteY2" fmla="*/ 3013239 h 3013239"/>
                <a:gd name="connsiteX3" fmla="*/ 0 w 1139669"/>
                <a:gd name="connsiteY3" fmla="*/ 3013239 h 3013239"/>
                <a:gd name="connsiteX4" fmla="*/ 325315 w 1139669"/>
                <a:gd name="connsiteY4" fmla="*/ 149469 h 3013239"/>
                <a:gd name="connsiteX0" fmla="*/ 325315 w 1139669"/>
                <a:gd name="connsiteY0" fmla="*/ 0 h 2863770"/>
                <a:gd name="connsiteX1" fmla="*/ 831938 w 1139669"/>
                <a:gd name="connsiteY1" fmla="*/ 8792 h 2863770"/>
                <a:gd name="connsiteX2" fmla="*/ 1139669 w 1139669"/>
                <a:gd name="connsiteY2" fmla="*/ 2863770 h 2863770"/>
                <a:gd name="connsiteX3" fmla="*/ 0 w 1139669"/>
                <a:gd name="connsiteY3" fmla="*/ 2863770 h 2863770"/>
                <a:gd name="connsiteX4" fmla="*/ 325315 w 1139669"/>
                <a:gd name="connsiteY4" fmla="*/ 0 h 2863770"/>
                <a:gd name="connsiteX0" fmla="*/ 325315 w 1139669"/>
                <a:gd name="connsiteY0" fmla="*/ 0 h 2863770"/>
                <a:gd name="connsiteX1" fmla="*/ 831938 w 1139669"/>
                <a:gd name="connsiteY1" fmla="*/ 8792 h 2863770"/>
                <a:gd name="connsiteX2" fmla="*/ 1139669 w 1139669"/>
                <a:gd name="connsiteY2" fmla="*/ 2863770 h 2863770"/>
                <a:gd name="connsiteX3" fmla="*/ 0 w 1139669"/>
                <a:gd name="connsiteY3" fmla="*/ 2863770 h 2863770"/>
                <a:gd name="connsiteX4" fmla="*/ 325315 w 1139669"/>
                <a:gd name="connsiteY4" fmla="*/ 0 h 2863770"/>
                <a:gd name="connsiteX0" fmla="*/ 325315 w 1139669"/>
                <a:gd name="connsiteY0" fmla="*/ 0 h 2863770"/>
                <a:gd name="connsiteX1" fmla="*/ 831938 w 1139669"/>
                <a:gd name="connsiteY1" fmla="*/ 8792 h 2863770"/>
                <a:gd name="connsiteX2" fmla="*/ 1139669 w 1139669"/>
                <a:gd name="connsiteY2" fmla="*/ 2863770 h 2863770"/>
                <a:gd name="connsiteX3" fmla="*/ 0 w 1139669"/>
                <a:gd name="connsiteY3" fmla="*/ 2863770 h 2863770"/>
                <a:gd name="connsiteX4" fmla="*/ 285473 w 1139669"/>
                <a:gd name="connsiteY4" fmla="*/ 1059337 h 2863770"/>
                <a:gd name="connsiteX5" fmla="*/ 325315 w 1139669"/>
                <a:gd name="connsiteY5" fmla="*/ 0 h 2863770"/>
                <a:gd name="connsiteX0" fmla="*/ 325315 w 1139669"/>
                <a:gd name="connsiteY0" fmla="*/ 0 h 2863770"/>
                <a:gd name="connsiteX1" fmla="*/ 831938 w 1139669"/>
                <a:gd name="connsiteY1" fmla="*/ 8792 h 2863770"/>
                <a:gd name="connsiteX2" fmla="*/ 1139669 w 1139669"/>
                <a:gd name="connsiteY2" fmla="*/ 2863770 h 2863770"/>
                <a:gd name="connsiteX3" fmla="*/ 0 w 1139669"/>
                <a:gd name="connsiteY3" fmla="*/ 2863770 h 2863770"/>
                <a:gd name="connsiteX4" fmla="*/ 285473 w 1139669"/>
                <a:gd name="connsiteY4" fmla="*/ 1059337 h 2863770"/>
                <a:gd name="connsiteX5" fmla="*/ 325315 w 1139669"/>
                <a:gd name="connsiteY5" fmla="*/ 0 h 2863770"/>
                <a:gd name="connsiteX0" fmla="*/ 325315 w 1139669"/>
                <a:gd name="connsiteY0" fmla="*/ 0 h 2863770"/>
                <a:gd name="connsiteX1" fmla="*/ 831938 w 1139669"/>
                <a:gd name="connsiteY1" fmla="*/ 8792 h 2863770"/>
                <a:gd name="connsiteX2" fmla="*/ 1139669 w 1139669"/>
                <a:gd name="connsiteY2" fmla="*/ 2863770 h 2863770"/>
                <a:gd name="connsiteX3" fmla="*/ 0 w 1139669"/>
                <a:gd name="connsiteY3" fmla="*/ 2863770 h 2863770"/>
                <a:gd name="connsiteX4" fmla="*/ 249534 w 1139669"/>
                <a:gd name="connsiteY4" fmla="*/ 16491 h 2863770"/>
                <a:gd name="connsiteX5" fmla="*/ 325315 w 1139669"/>
                <a:gd name="connsiteY5" fmla="*/ 0 h 2863770"/>
                <a:gd name="connsiteX0" fmla="*/ 325315 w 1175601"/>
                <a:gd name="connsiteY0" fmla="*/ 0 h 2863770"/>
                <a:gd name="connsiteX1" fmla="*/ 831938 w 1175601"/>
                <a:gd name="connsiteY1" fmla="*/ 8792 h 2863770"/>
                <a:gd name="connsiteX2" fmla="*/ 906294 w 1175601"/>
                <a:gd name="connsiteY2" fmla="*/ 374276 h 2863770"/>
                <a:gd name="connsiteX3" fmla="*/ 1139669 w 1175601"/>
                <a:gd name="connsiteY3" fmla="*/ 2863770 h 2863770"/>
                <a:gd name="connsiteX4" fmla="*/ 0 w 1175601"/>
                <a:gd name="connsiteY4" fmla="*/ 2863770 h 2863770"/>
                <a:gd name="connsiteX5" fmla="*/ 249534 w 1175601"/>
                <a:gd name="connsiteY5" fmla="*/ 16491 h 2863770"/>
                <a:gd name="connsiteX6" fmla="*/ 325315 w 1175601"/>
                <a:gd name="connsiteY6" fmla="*/ 0 h 286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601" h="2863770">
                  <a:moveTo>
                    <a:pt x="325315" y="0"/>
                  </a:moveTo>
                  <a:lnTo>
                    <a:pt x="831938" y="8792"/>
                  </a:lnTo>
                  <a:cubicBezTo>
                    <a:pt x="920382" y="182719"/>
                    <a:pt x="855006" y="-101554"/>
                    <a:pt x="906294" y="374276"/>
                  </a:cubicBezTo>
                  <a:cubicBezTo>
                    <a:pt x="957582" y="850106"/>
                    <a:pt x="1282332" y="2560403"/>
                    <a:pt x="1139669" y="2863770"/>
                  </a:cubicBezTo>
                  <a:lnTo>
                    <a:pt x="0" y="2863770"/>
                  </a:lnTo>
                  <a:cubicBezTo>
                    <a:pt x="68781" y="2262292"/>
                    <a:pt x="180753" y="617969"/>
                    <a:pt x="249534" y="16491"/>
                  </a:cubicBezTo>
                  <a:lnTo>
                    <a:pt x="325315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 w="1460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Stačiakampis 4"/>
            <p:cNvSpPr/>
            <p:nvPr/>
          </p:nvSpPr>
          <p:spPr>
            <a:xfrm>
              <a:off x="4508781" y="4182355"/>
              <a:ext cx="70945" cy="28803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460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tačiakampis 15"/>
            <p:cNvSpPr/>
            <p:nvPr/>
          </p:nvSpPr>
          <p:spPr>
            <a:xfrm>
              <a:off x="4519771" y="4957202"/>
              <a:ext cx="70945" cy="28803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460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tačiakampis 16"/>
            <p:cNvSpPr/>
            <p:nvPr/>
          </p:nvSpPr>
          <p:spPr>
            <a:xfrm>
              <a:off x="4519771" y="5713726"/>
              <a:ext cx="70945" cy="28803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460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tačiakampis 17"/>
            <p:cNvSpPr/>
            <p:nvPr/>
          </p:nvSpPr>
          <p:spPr>
            <a:xfrm>
              <a:off x="4530064" y="6460194"/>
              <a:ext cx="70945" cy="288032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460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3" descr="C:\Users\5-2018\Desktop\66bb88ec42fd89bca556e21e6bce37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79" y="1729625"/>
            <a:ext cx="4231995" cy="237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5-2018\Desktop\MAIN_000x0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6551" y="1546099"/>
            <a:ext cx="4542234" cy="25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aisva forma 27"/>
          <p:cNvSpPr/>
          <p:nvPr/>
        </p:nvSpPr>
        <p:spPr>
          <a:xfrm>
            <a:off x="107504" y="750594"/>
            <a:ext cx="6689813" cy="781419"/>
          </a:xfrm>
          <a:custGeom>
            <a:avLst/>
            <a:gdLst>
              <a:gd name="connsiteX0" fmla="*/ 4383889 w 6689813"/>
              <a:gd name="connsiteY0" fmla="*/ 79131 h 781419"/>
              <a:gd name="connsiteX1" fmla="*/ 4102535 w 6689813"/>
              <a:gd name="connsiteY1" fmla="*/ 96716 h 781419"/>
              <a:gd name="connsiteX2" fmla="*/ 4216835 w 6689813"/>
              <a:gd name="connsiteY2" fmla="*/ 123093 h 781419"/>
              <a:gd name="connsiteX3" fmla="*/ 4304758 w 6689813"/>
              <a:gd name="connsiteY3" fmla="*/ 131885 h 781419"/>
              <a:gd name="connsiteX4" fmla="*/ 4427851 w 6689813"/>
              <a:gd name="connsiteY4" fmla="*/ 149470 h 781419"/>
              <a:gd name="connsiteX5" fmla="*/ 4463020 w 6689813"/>
              <a:gd name="connsiteY5" fmla="*/ 158262 h 781419"/>
              <a:gd name="connsiteX6" fmla="*/ 4339928 w 6689813"/>
              <a:gd name="connsiteY6" fmla="*/ 167054 h 781419"/>
              <a:gd name="connsiteX7" fmla="*/ 4137704 w 6689813"/>
              <a:gd name="connsiteY7" fmla="*/ 184639 h 781419"/>
              <a:gd name="connsiteX8" fmla="*/ 3873935 w 6689813"/>
              <a:gd name="connsiteY8" fmla="*/ 193431 h 781419"/>
              <a:gd name="connsiteX9" fmla="*/ 3671712 w 6689813"/>
              <a:gd name="connsiteY9" fmla="*/ 219808 h 781419"/>
              <a:gd name="connsiteX10" fmla="*/ 3513451 w 6689813"/>
              <a:gd name="connsiteY10" fmla="*/ 246185 h 781419"/>
              <a:gd name="connsiteX11" fmla="*/ 3109004 w 6689813"/>
              <a:gd name="connsiteY11" fmla="*/ 290147 h 781419"/>
              <a:gd name="connsiteX12" fmla="*/ 2854028 w 6689813"/>
              <a:gd name="connsiteY12" fmla="*/ 334108 h 781419"/>
              <a:gd name="connsiteX13" fmla="*/ 2581466 w 6689813"/>
              <a:gd name="connsiteY13" fmla="*/ 360485 h 781419"/>
              <a:gd name="connsiteX14" fmla="*/ 2423204 w 6689813"/>
              <a:gd name="connsiteY14" fmla="*/ 386862 h 781419"/>
              <a:gd name="connsiteX15" fmla="*/ 2291320 w 6689813"/>
              <a:gd name="connsiteY15" fmla="*/ 404447 h 781419"/>
              <a:gd name="connsiteX16" fmla="*/ 2177020 w 6689813"/>
              <a:gd name="connsiteY16" fmla="*/ 430824 h 781419"/>
              <a:gd name="connsiteX17" fmla="*/ 2045135 w 6689813"/>
              <a:gd name="connsiteY17" fmla="*/ 457200 h 781419"/>
              <a:gd name="connsiteX18" fmla="*/ 2036343 w 6689813"/>
              <a:gd name="connsiteY18" fmla="*/ 483577 h 781419"/>
              <a:gd name="connsiteX19" fmla="*/ 2089097 w 6689813"/>
              <a:gd name="connsiteY19" fmla="*/ 492370 h 781419"/>
              <a:gd name="connsiteX20" fmla="*/ 1368128 w 6689813"/>
              <a:gd name="connsiteY20" fmla="*/ 509954 h 781419"/>
              <a:gd name="connsiteX21" fmla="*/ 1473635 w 6689813"/>
              <a:gd name="connsiteY21" fmla="*/ 483577 h 781419"/>
              <a:gd name="connsiteX22" fmla="*/ 1614312 w 6689813"/>
              <a:gd name="connsiteY22" fmla="*/ 465993 h 781419"/>
              <a:gd name="connsiteX23" fmla="*/ 1922043 w 6689813"/>
              <a:gd name="connsiteY23" fmla="*/ 457200 h 781419"/>
              <a:gd name="connsiteX24" fmla="*/ 2379243 w 6689813"/>
              <a:gd name="connsiteY24" fmla="*/ 439616 h 781419"/>
              <a:gd name="connsiteX25" fmla="*/ 2537504 w 6689813"/>
              <a:gd name="connsiteY25" fmla="*/ 430824 h 781419"/>
              <a:gd name="connsiteX26" fmla="*/ 2933158 w 6689813"/>
              <a:gd name="connsiteY26" fmla="*/ 422031 h 781419"/>
              <a:gd name="connsiteX27" fmla="*/ 3003497 w 6689813"/>
              <a:gd name="connsiteY27" fmla="*/ 404447 h 781419"/>
              <a:gd name="connsiteX28" fmla="*/ 2475958 w 6689813"/>
              <a:gd name="connsiteY28" fmla="*/ 386862 h 781419"/>
              <a:gd name="connsiteX29" fmla="*/ 2247358 w 6689813"/>
              <a:gd name="connsiteY29" fmla="*/ 360485 h 781419"/>
              <a:gd name="connsiteX30" fmla="*/ 2115474 w 6689813"/>
              <a:gd name="connsiteY30" fmla="*/ 334108 h 781419"/>
              <a:gd name="connsiteX31" fmla="*/ 1790158 w 6689813"/>
              <a:gd name="connsiteY31" fmla="*/ 290147 h 781419"/>
              <a:gd name="connsiteX32" fmla="*/ 1684651 w 6689813"/>
              <a:gd name="connsiteY32" fmla="*/ 263770 h 781419"/>
              <a:gd name="connsiteX33" fmla="*/ 1605520 w 6689813"/>
              <a:gd name="connsiteY33" fmla="*/ 254977 h 781419"/>
              <a:gd name="connsiteX34" fmla="*/ 1456051 w 6689813"/>
              <a:gd name="connsiteY34" fmla="*/ 237393 h 781419"/>
              <a:gd name="connsiteX35" fmla="*/ 1420881 w 6689813"/>
              <a:gd name="connsiteY35" fmla="*/ 228600 h 781419"/>
              <a:gd name="connsiteX36" fmla="*/ 1456051 w 6689813"/>
              <a:gd name="connsiteY36" fmla="*/ 219808 h 781419"/>
              <a:gd name="connsiteX37" fmla="*/ 1517597 w 6689813"/>
              <a:gd name="connsiteY37" fmla="*/ 211016 h 781419"/>
              <a:gd name="connsiteX38" fmla="*/ 1570351 w 6689813"/>
              <a:gd name="connsiteY38" fmla="*/ 202224 h 781419"/>
              <a:gd name="connsiteX39" fmla="*/ 1658274 w 6689813"/>
              <a:gd name="connsiteY39" fmla="*/ 193431 h 781419"/>
              <a:gd name="connsiteX40" fmla="*/ 2080304 w 6689813"/>
              <a:gd name="connsiteY40" fmla="*/ 167054 h 781419"/>
              <a:gd name="connsiteX41" fmla="*/ 2220981 w 6689813"/>
              <a:gd name="connsiteY41" fmla="*/ 149470 h 781419"/>
              <a:gd name="connsiteX42" fmla="*/ 2247358 w 6689813"/>
              <a:gd name="connsiteY42" fmla="*/ 140677 h 781419"/>
              <a:gd name="connsiteX43" fmla="*/ 1543974 w 6689813"/>
              <a:gd name="connsiteY43" fmla="*/ 131885 h 781419"/>
              <a:gd name="connsiteX44" fmla="*/ 1579143 w 6689813"/>
              <a:gd name="connsiteY44" fmla="*/ 105508 h 781419"/>
              <a:gd name="connsiteX45" fmla="*/ 1614312 w 6689813"/>
              <a:gd name="connsiteY45" fmla="*/ 96716 h 781419"/>
              <a:gd name="connsiteX46" fmla="*/ 1781366 w 6689813"/>
              <a:gd name="connsiteY46" fmla="*/ 70339 h 781419"/>
              <a:gd name="connsiteX47" fmla="*/ 1684651 w 6689813"/>
              <a:gd name="connsiteY47" fmla="*/ 61547 h 781419"/>
              <a:gd name="connsiteX48" fmla="*/ 58074 w 6689813"/>
              <a:gd name="connsiteY48" fmla="*/ 26377 h 781419"/>
              <a:gd name="connsiteX49" fmla="*/ 1719820 w 6689813"/>
              <a:gd name="connsiteY49" fmla="*/ 35170 h 781419"/>
              <a:gd name="connsiteX50" fmla="*/ 1816535 w 6689813"/>
              <a:gd name="connsiteY50" fmla="*/ 52754 h 781419"/>
              <a:gd name="connsiteX51" fmla="*/ 1711028 w 6689813"/>
              <a:gd name="connsiteY51" fmla="*/ 79131 h 781419"/>
              <a:gd name="connsiteX52" fmla="*/ 1605520 w 6689813"/>
              <a:gd name="connsiteY52" fmla="*/ 87924 h 781419"/>
              <a:gd name="connsiteX53" fmla="*/ 1016435 w 6689813"/>
              <a:gd name="connsiteY53" fmla="*/ 96716 h 781419"/>
              <a:gd name="connsiteX54" fmla="*/ 752666 w 6689813"/>
              <a:gd name="connsiteY54" fmla="*/ 140677 h 781419"/>
              <a:gd name="connsiteX55" fmla="*/ 726289 w 6689813"/>
              <a:gd name="connsiteY55" fmla="*/ 158262 h 781419"/>
              <a:gd name="connsiteX56" fmla="*/ 875758 w 6689813"/>
              <a:gd name="connsiteY56" fmla="*/ 193431 h 781419"/>
              <a:gd name="connsiteX57" fmla="*/ 1113151 w 6689813"/>
              <a:gd name="connsiteY57" fmla="*/ 202224 h 781419"/>
              <a:gd name="connsiteX58" fmla="*/ 1376920 w 6689813"/>
              <a:gd name="connsiteY58" fmla="*/ 219808 h 781419"/>
              <a:gd name="connsiteX59" fmla="*/ 1579143 w 6689813"/>
              <a:gd name="connsiteY59" fmla="*/ 228600 h 781419"/>
              <a:gd name="connsiteX60" fmla="*/ 1754989 w 6689813"/>
              <a:gd name="connsiteY60" fmla="*/ 254977 h 781419"/>
              <a:gd name="connsiteX61" fmla="*/ 1957212 w 6689813"/>
              <a:gd name="connsiteY61" fmla="*/ 281354 h 781419"/>
              <a:gd name="connsiteX62" fmla="*/ 2203397 w 6689813"/>
              <a:gd name="connsiteY62" fmla="*/ 334108 h 781419"/>
              <a:gd name="connsiteX63" fmla="*/ 2282528 w 6689813"/>
              <a:gd name="connsiteY63" fmla="*/ 342900 h 781419"/>
              <a:gd name="connsiteX64" fmla="*/ 2308904 w 6689813"/>
              <a:gd name="connsiteY64" fmla="*/ 351693 h 781419"/>
              <a:gd name="connsiteX65" fmla="*/ 2177020 w 6689813"/>
              <a:gd name="connsiteY65" fmla="*/ 386862 h 781419"/>
              <a:gd name="connsiteX66" fmla="*/ 2089097 w 6689813"/>
              <a:gd name="connsiteY66" fmla="*/ 404447 h 781419"/>
              <a:gd name="connsiteX67" fmla="*/ 1966004 w 6689813"/>
              <a:gd name="connsiteY67" fmla="*/ 422031 h 781419"/>
              <a:gd name="connsiteX68" fmla="*/ 1895666 w 6689813"/>
              <a:gd name="connsiteY68" fmla="*/ 439616 h 781419"/>
              <a:gd name="connsiteX69" fmla="*/ 3592581 w 6689813"/>
              <a:gd name="connsiteY69" fmla="*/ 457200 h 781419"/>
              <a:gd name="connsiteX70" fmla="*/ 3812389 w 6689813"/>
              <a:gd name="connsiteY70" fmla="*/ 501162 h 781419"/>
              <a:gd name="connsiteX71" fmla="*/ 3847558 w 6689813"/>
              <a:gd name="connsiteY71" fmla="*/ 509954 h 781419"/>
              <a:gd name="connsiteX72" fmla="*/ 5183989 w 6689813"/>
              <a:gd name="connsiteY72" fmla="*/ 536331 h 781419"/>
              <a:gd name="connsiteX73" fmla="*/ 5298289 w 6689813"/>
              <a:gd name="connsiteY73" fmla="*/ 545124 h 781419"/>
              <a:gd name="connsiteX74" fmla="*/ 5245535 w 6689813"/>
              <a:gd name="connsiteY74" fmla="*/ 562708 h 781419"/>
              <a:gd name="connsiteX75" fmla="*/ 5096066 w 6689813"/>
              <a:gd name="connsiteY75" fmla="*/ 571500 h 781419"/>
              <a:gd name="connsiteX76" fmla="*/ 4357512 w 6689813"/>
              <a:gd name="connsiteY76" fmla="*/ 562708 h 781419"/>
              <a:gd name="connsiteX77" fmla="*/ 4559735 w 6689813"/>
              <a:gd name="connsiteY77" fmla="*/ 527539 h 781419"/>
              <a:gd name="connsiteX78" fmla="*/ 4876258 w 6689813"/>
              <a:gd name="connsiteY78" fmla="*/ 509954 h 781419"/>
              <a:gd name="connsiteX79" fmla="*/ 5060897 w 6689813"/>
              <a:gd name="connsiteY79" fmla="*/ 483577 h 781419"/>
              <a:gd name="connsiteX80" fmla="*/ 5219158 w 6689813"/>
              <a:gd name="connsiteY80" fmla="*/ 457200 h 781419"/>
              <a:gd name="connsiteX81" fmla="*/ 5377420 w 6689813"/>
              <a:gd name="connsiteY81" fmla="*/ 439616 h 781419"/>
              <a:gd name="connsiteX82" fmla="*/ 5509304 w 6689813"/>
              <a:gd name="connsiteY82" fmla="*/ 413239 h 781419"/>
              <a:gd name="connsiteX83" fmla="*/ 5685151 w 6689813"/>
              <a:gd name="connsiteY83" fmla="*/ 395654 h 781419"/>
              <a:gd name="connsiteX84" fmla="*/ 5746697 w 6689813"/>
              <a:gd name="connsiteY84" fmla="*/ 386862 h 781419"/>
              <a:gd name="connsiteX85" fmla="*/ 5799451 w 6689813"/>
              <a:gd name="connsiteY85" fmla="*/ 369277 h 781419"/>
              <a:gd name="connsiteX86" fmla="*/ 5702735 w 6689813"/>
              <a:gd name="connsiteY86" fmla="*/ 351693 h 781419"/>
              <a:gd name="connsiteX87" fmla="*/ 5096066 w 6689813"/>
              <a:gd name="connsiteY87" fmla="*/ 342900 h 781419"/>
              <a:gd name="connsiteX88" fmla="*/ 5052104 w 6689813"/>
              <a:gd name="connsiteY88" fmla="*/ 334108 h 781419"/>
              <a:gd name="connsiteX89" fmla="*/ 5069689 w 6689813"/>
              <a:gd name="connsiteY89" fmla="*/ 298939 h 781419"/>
              <a:gd name="connsiteX90" fmla="*/ 5131235 w 6689813"/>
              <a:gd name="connsiteY90" fmla="*/ 272562 h 781419"/>
              <a:gd name="connsiteX91" fmla="*/ 5359835 w 6689813"/>
              <a:gd name="connsiteY91" fmla="*/ 237393 h 781419"/>
              <a:gd name="connsiteX92" fmla="*/ 5491720 w 6689813"/>
              <a:gd name="connsiteY92" fmla="*/ 211016 h 781419"/>
              <a:gd name="connsiteX93" fmla="*/ 5667566 w 6689813"/>
              <a:gd name="connsiteY93" fmla="*/ 193431 h 781419"/>
              <a:gd name="connsiteX94" fmla="*/ 6054428 w 6689813"/>
              <a:gd name="connsiteY94" fmla="*/ 140677 h 781419"/>
              <a:gd name="connsiteX95" fmla="*/ 6230274 w 6689813"/>
              <a:gd name="connsiteY95" fmla="*/ 114300 h 781419"/>
              <a:gd name="connsiteX96" fmla="*/ 6414912 w 6689813"/>
              <a:gd name="connsiteY96" fmla="*/ 96716 h 781419"/>
              <a:gd name="connsiteX97" fmla="*/ 6608343 w 6689813"/>
              <a:gd name="connsiteY97" fmla="*/ 35170 h 781419"/>
              <a:gd name="connsiteX98" fmla="*/ 6661097 w 6689813"/>
              <a:gd name="connsiteY98" fmla="*/ 17585 h 781419"/>
              <a:gd name="connsiteX99" fmla="*/ 6687474 w 6689813"/>
              <a:gd name="connsiteY99" fmla="*/ 0 h 781419"/>
              <a:gd name="connsiteX100" fmla="*/ 6590758 w 6689813"/>
              <a:gd name="connsiteY100" fmla="*/ 26377 h 781419"/>
              <a:gd name="connsiteX101" fmla="*/ 6529212 w 6689813"/>
              <a:gd name="connsiteY101" fmla="*/ 43962 h 781419"/>
              <a:gd name="connsiteX102" fmla="*/ 6450081 w 6689813"/>
              <a:gd name="connsiteY102" fmla="*/ 70339 h 781419"/>
              <a:gd name="connsiteX103" fmla="*/ 6379743 w 6689813"/>
              <a:gd name="connsiteY103" fmla="*/ 87924 h 781419"/>
              <a:gd name="connsiteX104" fmla="*/ 6291820 w 6689813"/>
              <a:gd name="connsiteY104" fmla="*/ 123093 h 781419"/>
              <a:gd name="connsiteX105" fmla="*/ 6186312 w 6689813"/>
              <a:gd name="connsiteY105" fmla="*/ 131885 h 781419"/>
              <a:gd name="connsiteX106" fmla="*/ 5940128 w 6689813"/>
              <a:gd name="connsiteY106" fmla="*/ 167054 h 781419"/>
              <a:gd name="connsiteX107" fmla="*/ 5808243 w 6689813"/>
              <a:gd name="connsiteY107" fmla="*/ 175847 h 781419"/>
              <a:gd name="connsiteX108" fmla="*/ 5474135 w 6689813"/>
              <a:gd name="connsiteY108" fmla="*/ 237393 h 781419"/>
              <a:gd name="connsiteX109" fmla="*/ 5096066 w 6689813"/>
              <a:gd name="connsiteY109" fmla="*/ 290147 h 781419"/>
              <a:gd name="connsiteX110" fmla="*/ 4911428 w 6689813"/>
              <a:gd name="connsiteY110" fmla="*/ 307731 h 781419"/>
              <a:gd name="connsiteX111" fmla="*/ 4779543 w 6689813"/>
              <a:gd name="connsiteY111" fmla="*/ 334108 h 781419"/>
              <a:gd name="connsiteX112" fmla="*/ 4568528 w 6689813"/>
              <a:gd name="connsiteY112" fmla="*/ 360485 h 781419"/>
              <a:gd name="connsiteX113" fmla="*/ 4506981 w 6689813"/>
              <a:gd name="connsiteY113" fmla="*/ 369277 h 781419"/>
              <a:gd name="connsiteX114" fmla="*/ 4533358 w 6689813"/>
              <a:gd name="connsiteY114" fmla="*/ 360485 h 781419"/>
              <a:gd name="connsiteX115" fmla="*/ 4506981 w 6689813"/>
              <a:gd name="connsiteY115" fmla="*/ 334108 h 781419"/>
              <a:gd name="connsiteX116" fmla="*/ 4102535 w 6689813"/>
              <a:gd name="connsiteY116" fmla="*/ 325316 h 781419"/>
              <a:gd name="connsiteX117" fmla="*/ 4489397 w 6689813"/>
              <a:gd name="connsiteY117" fmla="*/ 307731 h 781419"/>
              <a:gd name="connsiteX118" fmla="*/ 4612489 w 6689813"/>
              <a:gd name="connsiteY118" fmla="*/ 298939 h 781419"/>
              <a:gd name="connsiteX119" fmla="*/ 4515774 w 6689813"/>
              <a:gd name="connsiteY119" fmla="*/ 290147 h 781419"/>
              <a:gd name="connsiteX120" fmla="*/ 2862820 w 6689813"/>
              <a:gd name="connsiteY120" fmla="*/ 281354 h 781419"/>
              <a:gd name="connsiteX121" fmla="*/ 2924366 w 6689813"/>
              <a:gd name="connsiteY121" fmla="*/ 272562 h 781419"/>
              <a:gd name="connsiteX122" fmla="*/ 2959535 w 6689813"/>
              <a:gd name="connsiteY122" fmla="*/ 263770 h 781419"/>
              <a:gd name="connsiteX123" fmla="*/ 3363981 w 6689813"/>
              <a:gd name="connsiteY123" fmla="*/ 272562 h 781419"/>
              <a:gd name="connsiteX124" fmla="*/ 3293643 w 6689813"/>
              <a:gd name="connsiteY124" fmla="*/ 307731 h 781419"/>
              <a:gd name="connsiteX125" fmla="*/ 2203397 w 6689813"/>
              <a:gd name="connsiteY125" fmla="*/ 342900 h 781419"/>
              <a:gd name="connsiteX126" fmla="*/ 2018758 w 6689813"/>
              <a:gd name="connsiteY126" fmla="*/ 351693 h 781419"/>
              <a:gd name="connsiteX127" fmla="*/ 2247358 w 6689813"/>
              <a:gd name="connsiteY127" fmla="*/ 378070 h 781419"/>
              <a:gd name="connsiteX128" fmla="*/ 2361658 w 6689813"/>
              <a:gd name="connsiteY128" fmla="*/ 404447 h 781419"/>
              <a:gd name="connsiteX129" fmla="*/ 2748520 w 6689813"/>
              <a:gd name="connsiteY129" fmla="*/ 448408 h 781419"/>
              <a:gd name="connsiteX130" fmla="*/ 3012289 w 6689813"/>
              <a:gd name="connsiteY130" fmla="*/ 492370 h 781419"/>
              <a:gd name="connsiteX131" fmla="*/ 3240889 w 6689813"/>
              <a:gd name="connsiteY131" fmla="*/ 536331 h 781419"/>
              <a:gd name="connsiteX132" fmla="*/ 3355189 w 6689813"/>
              <a:gd name="connsiteY132" fmla="*/ 553916 h 781419"/>
              <a:gd name="connsiteX133" fmla="*/ 3495866 w 6689813"/>
              <a:gd name="connsiteY133" fmla="*/ 571500 h 781419"/>
              <a:gd name="connsiteX134" fmla="*/ 3223304 w 6689813"/>
              <a:gd name="connsiteY134" fmla="*/ 589085 h 781419"/>
              <a:gd name="connsiteX135" fmla="*/ 3100212 w 6689813"/>
              <a:gd name="connsiteY135" fmla="*/ 606670 h 781419"/>
              <a:gd name="connsiteX136" fmla="*/ 3038666 w 6689813"/>
              <a:gd name="connsiteY136" fmla="*/ 615462 h 781419"/>
              <a:gd name="connsiteX137" fmla="*/ 2968328 w 6689813"/>
              <a:gd name="connsiteY137" fmla="*/ 633047 h 781419"/>
              <a:gd name="connsiteX138" fmla="*/ 3029874 w 6689813"/>
              <a:gd name="connsiteY138" fmla="*/ 641839 h 781419"/>
              <a:gd name="connsiteX139" fmla="*/ 3812389 w 6689813"/>
              <a:gd name="connsiteY139" fmla="*/ 677008 h 781419"/>
              <a:gd name="connsiteX140" fmla="*/ 2546297 w 6689813"/>
              <a:gd name="connsiteY140" fmla="*/ 685800 h 781419"/>
              <a:gd name="connsiteX141" fmla="*/ 2669389 w 6689813"/>
              <a:gd name="connsiteY141" fmla="*/ 677008 h 781419"/>
              <a:gd name="connsiteX142" fmla="*/ 2590258 w 6689813"/>
              <a:gd name="connsiteY142" fmla="*/ 659424 h 781419"/>
              <a:gd name="connsiteX143" fmla="*/ 2388035 w 6689813"/>
              <a:gd name="connsiteY143" fmla="*/ 641839 h 781419"/>
              <a:gd name="connsiteX144" fmla="*/ 2097889 w 6689813"/>
              <a:gd name="connsiteY144" fmla="*/ 615462 h 781419"/>
              <a:gd name="connsiteX145" fmla="*/ 488897 w 6689813"/>
              <a:gd name="connsiteY145" fmla="*/ 633047 h 781419"/>
              <a:gd name="connsiteX146" fmla="*/ 568028 w 6689813"/>
              <a:gd name="connsiteY146" fmla="*/ 641839 h 781419"/>
              <a:gd name="connsiteX147" fmla="*/ 893343 w 6689813"/>
              <a:gd name="connsiteY147" fmla="*/ 668216 h 781419"/>
              <a:gd name="connsiteX148" fmla="*/ 1227451 w 6689813"/>
              <a:gd name="connsiteY148" fmla="*/ 703385 h 781419"/>
              <a:gd name="connsiteX149" fmla="*/ 1376920 w 6689813"/>
              <a:gd name="connsiteY149" fmla="*/ 712177 h 781419"/>
              <a:gd name="connsiteX150" fmla="*/ 1587935 w 6689813"/>
              <a:gd name="connsiteY150" fmla="*/ 729762 h 781419"/>
              <a:gd name="connsiteX151" fmla="*/ 1675858 w 6689813"/>
              <a:gd name="connsiteY151" fmla="*/ 747347 h 781419"/>
              <a:gd name="connsiteX152" fmla="*/ 1746197 w 6689813"/>
              <a:gd name="connsiteY152" fmla="*/ 756139 h 781419"/>
              <a:gd name="connsiteX153" fmla="*/ 1834120 w 6689813"/>
              <a:gd name="connsiteY153" fmla="*/ 756139 h 7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689813" h="781419">
                <a:moveTo>
                  <a:pt x="4383889" y="79131"/>
                </a:moveTo>
                <a:cubicBezTo>
                  <a:pt x="4290104" y="84993"/>
                  <a:pt x="4193409" y="72802"/>
                  <a:pt x="4102535" y="96716"/>
                </a:cubicBezTo>
                <a:cubicBezTo>
                  <a:pt x="4064721" y="106667"/>
                  <a:pt x="4178312" y="116393"/>
                  <a:pt x="4216835" y="123093"/>
                </a:cubicBezTo>
                <a:cubicBezTo>
                  <a:pt x="4245853" y="128140"/>
                  <a:pt x="4275484" y="128632"/>
                  <a:pt x="4304758" y="131885"/>
                </a:cubicBezTo>
                <a:cubicBezTo>
                  <a:pt x="4341242" y="135939"/>
                  <a:pt x="4390679" y="142035"/>
                  <a:pt x="4427851" y="149470"/>
                </a:cubicBezTo>
                <a:cubicBezTo>
                  <a:pt x="4439700" y="151840"/>
                  <a:pt x="4451297" y="155331"/>
                  <a:pt x="4463020" y="158262"/>
                </a:cubicBezTo>
                <a:lnTo>
                  <a:pt x="4339928" y="167054"/>
                </a:lnTo>
                <a:cubicBezTo>
                  <a:pt x="4210433" y="178315"/>
                  <a:pt x="4301962" y="177173"/>
                  <a:pt x="4137704" y="184639"/>
                </a:cubicBezTo>
                <a:cubicBezTo>
                  <a:pt x="4049823" y="188633"/>
                  <a:pt x="3961858" y="190500"/>
                  <a:pt x="3873935" y="193431"/>
                </a:cubicBezTo>
                <a:lnTo>
                  <a:pt x="3671712" y="219808"/>
                </a:lnTo>
                <a:cubicBezTo>
                  <a:pt x="3618794" y="227552"/>
                  <a:pt x="3566539" y="239711"/>
                  <a:pt x="3513451" y="246185"/>
                </a:cubicBezTo>
                <a:cubicBezTo>
                  <a:pt x="3144074" y="291232"/>
                  <a:pt x="3478218" y="233345"/>
                  <a:pt x="3109004" y="290147"/>
                </a:cubicBezTo>
                <a:cubicBezTo>
                  <a:pt x="3023761" y="303261"/>
                  <a:pt x="2939517" y="322709"/>
                  <a:pt x="2854028" y="334108"/>
                </a:cubicBezTo>
                <a:cubicBezTo>
                  <a:pt x="2763550" y="346172"/>
                  <a:pt x="2672068" y="349391"/>
                  <a:pt x="2581466" y="360485"/>
                </a:cubicBezTo>
                <a:cubicBezTo>
                  <a:pt x="2528381" y="366985"/>
                  <a:pt x="2476082" y="378850"/>
                  <a:pt x="2423204" y="386862"/>
                </a:cubicBezTo>
                <a:cubicBezTo>
                  <a:pt x="2379354" y="393506"/>
                  <a:pt x="2334980" y="396651"/>
                  <a:pt x="2291320" y="404447"/>
                </a:cubicBezTo>
                <a:cubicBezTo>
                  <a:pt x="2252828" y="411321"/>
                  <a:pt x="2215299" y="422849"/>
                  <a:pt x="2177020" y="430824"/>
                </a:cubicBezTo>
                <a:cubicBezTo>
                  <a:pt x="1999285" y="467852"/>
                  <a:pt x="2137586" y="434088"/>
                  <a:pt x="2045135" y="457200"/>
                </a:cubicBezTo>
                <a:cubicBezTo>
                  <a:pt x="2042204" y="465992"/>
                  <a:pt x="2029106" y="477787"/>
                  <a:pt x="2036343" y="483577"/>
                </a:cubicBezTo>
                <a:cubicBezTo>
                  <a:pt x="2050264" y="494714"/>
                  <a:pt x="2106910" y="491667"/>
                  <a:pt x="2089097" y="492370"/>
                </a:cubicBezTo>
                <a:cubicBezTo>
                  <a:pt x="1848890" y="501852"/>
                  <a:pt x="1608451" y="504093"/>
                  <a:pt x="1368128" y="509954"/>
                </a:cubicBezTo>
                <a:cubicBezTo>
                  <a:pt x="1561484" y="482333"/>
                  <a:pt x="1321949" y="521499"/>
                  <a:pt x="1473635" y="483577"/>
                </a:cubicBezTo>
                <a:cubicBezTo>
                  <a:pt x="1490456" y="479372"/>
                  <a:pt x="1605506" y="466393"/>
                  <a:pt x="1614312" y="465993"/>
                </a:cubicBezTo>
                <a:cubicBezTo>
                  <a:pt x="1716825" y="461333"/>
                  <a:pt x="1819485" y="460736"/>
                  <a:pt x="1922043" y="457200"/>
                </a:cubicBezTo>
                <a:lnTo>
                  <a:pt x="2379243" y="439616"/>
                </a:lnTo>
                <a:cubicBezTo>
                  <a:pt x="2432030" y="437354"/>
                  <a:pt x="2484696" y="432500"/>
                  <a:pt x="2537504" y="430824"/>
                </a:cubicBezTo>
                <a:lnTo>
                  <a:pt x="2933158" y="422031"/>
                </a:lnTo>
                <a:cubicBezTo>
                  <a:pt x="2956604" y="416170"/>
                  <a:pt x="3026943" y="410309"/>
                  <a:pt x="3003497" y="404447"/>
                </a:cubicBezTo>
                <a:cubicBezTo>
                  <a:pt x="2809080" y="355839"/>
                  <a:pt x="2980410" y="395870"/>
                  <a:pt x="2475958" y="386862"/>
                </a:cubicBezTo>
                <a:cubicBezTo>
                  <a:pt x="2399758" y="378070"/>
                  <a:pt x="2323255" y="371592"/>
                  <a:pt x="2247358" y="360485"/>
                </a:cubicBezTo>
                <a:cubicBezTo>
                  <a:pt x="2202999" y="353993"/>
                  <a:pt x="2159696" y="341478"/>
                  <a:pt x="2115474" y="334108"/>
                </a:cubicBezTo>
                <a:cubicBezTo>
                  <a:pt x="1922981" y="302026"/>
                  <a:pt x="1930419" y="304173"/>
                  <a:pt x="1790158" y="290147"/>
                </a:cubicBezTo>
                <a:cubicBezTo>
                  <a:pt x="1754989" y="281355"/>
                  <a:pt x="1720262" y="270553"/>
                  <a:pt x="1684651" y="263770"/>
                </a:cubicBezTo>
                <a:cubicBezTo>
                  <a:pt x="1658580" y="258804"/>
                  <a:pt x="1631878" y="258078"/>
                  <a:pt x="1605520" y="254977"/>
                </a:cubicBezTo>
                <a:cubicBezTo>
                  <a:pt x="1400277" y="230830"/>
                  <a:pt x="1680607" y="262343"/>
                  <a:pt x="1456051" y="237393"/>
                </a:cubicBezTo>
                <a:cubicBezTo>
                  <a:pt x="1444328" y="234462"/>
                  <a:pt x="1420881" y="240684"/>
                  <a:pt x="1420881" y="228600"/>
                </a:cubicBezTo>
                <a:cubicBezTo>
                  <a:pt x="1420881" y="216516"/>
                  <a:pt x="1444162" y="221970"/>
                  <a:pt x="1456051" y="219808"/>
                </a:cubicBezTo>
                <a:cubicBezTo>
                  <a:pt x="1476440" y="216101"/>
                  <a:pt x="1497114" y="214167"/>
                  <a:pt x="1517597" y="211016"/>
                </a:cubicBezTo>
                <a:cubicBezTo>
                  <a:pt x="1535217" y="208305"/>
                  <a:pt x="1552661" y="204435"/>
                  <a:pt x="1570351" y="202224"/>
                </a:cubicBezTo>
                <a:cubicBezTo>
                  <a:pt x="1599577" y="198571"/>
                  <a:pt x="1629068" y="197241"/>
                  <a:pt x="1658274" y="193431"/>
                </a:cubicBezTo>
                <a:cubicBezTo>
                  <a:pt x="1923568" y="158827"/>
                  <a:pt x="1602085" y="180719"/>
                  <a:pt x="2080304" y="167054"/>
                </a:cubicBezTo>
                <a:cubicBezTo>
                  <a:pt x="2107730" y="164007"/>
                  <a:pt x="2189621" y="155742"/>
                  <a:pt x="2220981" y="149470"/>
                </a:cubicBezTo>
                <a:cubicBezTo>
                  <a:pt x="2230069" y="147652"/>
                  <a:pt x="2238566" y="143608"/>
                  <a:pt x="2247358" y="140677"/>
                </a:cubicBezTo>
                <a:lnTo>
                  <a:pt x="1543974" y="131885"/>
                </a:lnTo>
                <a:cubicBezTo>
                  <a:pt x="1529340" y="131115"/>
                  <a:pt x="1566036" y="112061"/>
                  <a:pt x="1579143" y="105508"/>
                </a:cubicBezTo>
                <a:cubicBezTo>
                  <a:pt x="1589951" y="100104"/>
                  <a:pt x="1602435" y="98943"/>
                  <a:pt x="1614312" y="96716"/>
                </a:cubicBezTo>
                <a:cubicBezTo>
                  <a:pt x="1681499" y="84118"/>
                  <a:pt x="1718678" y="79294"/>
                  <a:pt x="1781366" y="70339"/>
                </a:cubicBezTo>
                <a:cubicBezTo>
                  <a:pt x="1749128" y="67408"/>
                  <a:pt x="1717021" y="61876"/>
                  <a:pt x="1684651" y="61547"/>
                </a:cubicBezTo>
                <a:cubicBezTo>
                  <a:pt x="42623" y="44876"/>
                  <a:pt x="-123161" y="570040"/>
                  <a:pt x="58074" y="26377"/>
                </a:cubicBezTo>
                <a:lnTo>
                  <a:pt x="1719820" y="35170"/>
                </a:lnTo>
                <a:cubicBezTo>
                  <a:pt x="1771090" y="35691"/>
                  <a:pt x="1778828" y="40186"/>
                  <a:pt x="1816535" y="52754"/>
                </a:cubicBezTo>
                <a:cubicBezTo>
                  <a:pt x="1769067" y="84400"/>
                  <a:pt x="1798172" y="70831"/>
                  <a:pt x="1711028" y="79131"/>
                </a:cubicBezTo>
                <a:cubicBezTo>
                  <a:pt x="1675896" y="82477"/>
                  <a:pt x="1640800" y="87031"/>
                  <a:pt x="1605520" y="87924"/>
                </a:cubicBezTo>
                <a:cubicBezTo>
                  <a:pt x="1409199" y="92894"/>
                  <a:pt x="1212797" y="93785"/>
                  <a:pt x="1016435" y="96716"/>
                </a:cubicBezTo>
                <a:cubicBezTo>
                  <a:pt x="793795" y="135436"/>
                  <a:pt x="881944" y="122209"/>
                  <a:pt x="752666" y="140677"/>
                </a:cubicBezTo>
                <a:cubicBezTo>
                  <a:pt x="743874" y="146539"/>
                  <a:pt x="718817" y="150790"/>
                  <a:pt x="726289" y="158262"/>
                </a:cubicBezTo>
                <a:cubicBezTo>
                  <a:pt x="752712" y="184685"/>
                  <a:pt x="844620" y="191701"/>
                  <a:pt x="875758" y="193431"/>
                </a:cubicBezTo>
                <a:cubicBezTo>
                  <a:pt x="954821" y="197824"/>
                  <a:pt x="1034075" y="198062"/>
                  <a:pt x="1113151" y="202224"/>
                </a:cubicBezTo>
                <a:cubicBezTo>
                  <a:pt x="1201147" y="206855"/>
                  <a:pt x="1288943" y="214828"/>
                  <a:pt x="1376920" y="219808"/>
                </a:cubicBezTo>
                <a:cubicBezTo>
                  <a:pt x="1444284" y="223621"/>
                  <a:pt x="1511735" y="225669"/>
                  <a:pt x="1579143" y="228600"/>
                </a:cubicBezTo>
                <a:lnTo>
                  <a:pt x="1754989" y="254977"/>
                </a:lnTo>
                <a:cubicBezTo>
                  <a:pt x="1822315" y="264371"/>
                  <a:pt x="1890024" y="271017"/>
                  <a:pt x="1957212" y="281354"/>
                </a:cubicBezTo>
                <a:cubicBezTo>
                  <a:pt x="2296181" y="333503"/>
                  <a:pt x="1928007" y="281653"/>
                  <a:pt x="2203397" y="334108"/>
                </a:cubicBezTo>
                <a:cubicBezTo>
                  <a:pt x="2229468" y="339074"/>
                  <a:pt x="2256151" y="339969"/>
                  <a:pt x="2282528" y="342900"/>
                </a:cubicBezTo>
                <a:cubicBezTo>
                  <a:pt x="2291320" y="345831"/>
                  <a:pt x="2313049" y="343404"/>
                  <a:pt x="2308904" y="351693"/>
                </a:cubicBezTo>
                <a:cubicBezTo>
                  <a:pt x="2290688" y="388124"/>
                  <a:pt x="2194043" y="385160"/>
                  <a:pt x="2177020" y="386862"/>
                </a:cubicBezTo>
                <a:cubicBezTo>
                  <a:pt x="2147712" y="392724"/>
                  <a:pt x="2118578" y="399533"/>
                  <a:pt x="2089097" y="404447"/>
                </a:cubicBezTo>
                <a:cubicBezTo>
                  <a:pt x="2024863" y="415153"/>
                  <a:pt x="2024113" y="409579"/>
                  <a:pt x="1966004" y="422031"/>
                </a:cubicBezTo>
                <a:cubicBezTo>
                  <a:pt x="1942373" y="427095"/>
                  <a:pt x="1919112" y="433754"/>
                  <a:pt x="1895666" y="439616"/>
                </a:cubicBezTo>
                <a:cubicBezTo>
                  <a:pt x="2497994" y="540000"/>
                  <a:pt x="1654858" y="402359"/>
                  <a:pt x="3592581" y="457200"/>
                </a:cubicBezTo>
                <a:cubicBezTo>
                  <a:pt x="3667271" y="459314"/>
                  <a:pt x="3739899" y="483040"/>
                  <a:pt x="3812389" y="501162"/>
                </a:cubicBezTo>
                <a:cubicBezTo>
                  <a:pt x="3824112" y="504093"/>
                  <a:pt x="3835478" y="509644"/>
                  <a:pt x="3847558" y="509954"/>
                </a:cubicBezTo>
                <a:lnTo>
                  <a:pt x="5183989" y="536331"/>
                </a:lnTo>
                <a:lnTo>
                  <a:pt x="5298289" y="545124"/>
                </a:lnTo>
                <a:cubicBezTo>
                  <a:pt x="5315326" y="552426"/>
                  <a:pt x="5263915" y="560311"/>
                  <a:pt x="5245535" y="562708"/>
                </a:cubicBezTo>
                <a:cubicBezTo>
                  <a:pt x="5196045" y="569163"/>
                  <a:pt x="5145889" y="568569"/>
                  <a:pt x="5096066" y="571500"/>
                </a:cubicBezTo>
                <a:cubicBezTo>
                  <a:pt x="4849881" y="568569"/>
                  <a:pt x="4602891" y="582821"/>
                  <a:pt x="4357512" y="562708"/>
                </a:cubicBezTo>
                <a:cubicBezTo>
                  <a:pt x="4289321" y="557119"/>
                  <a:pt x="4491421" y="531334"/>
                  <a:pt x="4559735" y="527539"/>
                </a:cubicBezTo>
                <a:lnTo>
                  <a:pt x="4876258" y="509954"/>
                </a:lnTo>
                <a:lnTo>
                  <a:pt x="5060897" y="483577"/>
                </a:lnTo>
                <a:cubicBezTo>
                  <a:pt x="5113756" y="475445"/>
                  <a:pt x="5166185" y="464557"/>
                  <a:pt x="5219158" y="457200"/>
                </a:cubicBezTo>
                <a:cubicBezTo>
                  <a:pt x="5271732" y="449898"/>
                  <a:pt x="5324940" y="447567"/>
                  <a:pt x="5377420" y="439616"/>
                </a:cubicBezTo>
                <a:cubicBezTo>
                  <a:pt x="5421746" y="432900"/>
                  <a:pt x="5465082" y="420609"/>
                  <a:pt x="5509304" y="413239"/>
                </a:cubicBezTo>
                <a:cubicBezTo>
                  <a:pt x="5545998" y="407123"/>
                  <a:pt x="5653012" y="399225"/>
                  <a:pt x="5685151" y="395654"/>
                </a:cubicBezTo>
                <a:cubicBezTo>
                  <a:pt x="5705748" y="393365"/>
                  <a:pt x="5726182" y="389793"/>
                  <a:pt x="5746697" y="386862"/>
                </a:cubicBezTo>
                <a:cubicBezTo>
                  <a:pt x="5764282" y="381000"/>
                  <a:pt x="5817434" y="373772"/>
                  <a:pt x="5799451" y="369277"/>
                </a:cubicBezTo>
                <a:cubicBezTo>
                  <a:pt x="5766509" y="361042"/>
                  <a:pt x="5737944" y="352620"/>
                  <a:pt x="5702735" y="351693"/>
                </a:cubicBezTo>
                <a:cubicBezTo>
                  <a:pt x="5500561" y="346373"/>
                  <a:pt x="5298289" y="345831"/>
                  <a:pt x="5096066" y="342900"/>
                </a:cubicBezTo>
                <a:cubicBezTo>
                  <a:pt x="5081412" y="339969"/>
                  <a:pt x="5059793" y="346922"/>
                  <a:pt x="5052104" y="334108"/>
                </a:cubicBezTo>
                <a:cubicBezTo>
                  <a:pt x="5045361" y="322869"/>
                  <a:pt x="5059343" y="306986"/>
                  <a:pt x="5069689" y="298939"/>
                </a:cubicBezTo>
                <a:cubicBezTo>
                  <a:pt x="5087307" y="285236"/>
                  <a:pt x="5109650" y="278242"/>
                  <a:pt x="5131235" y="272562"/>
                </a:cubicBezTo>
                <a:cubicBezTo>
                  <a:pt x="5166353" y="263320"/>
                  <a:pt x="5330798" y="242399"/>
                  <a:pt x="5359835" y="237393"/>
                </a:cubicBezTo>
                <a:cubicBezTo>
                  <a:pt x="5404015" y="229776"/>
                  <a:pt x="5447338" y="217356"/>
                  <a:pt x="5491720" y="211016"/>
                </a:cubicBezTo>
                <a:cubicBezTo>
                  <a:pt x="5550036" y="202685"/>
                  <a:pt x="5609113" y="200738"/>
                  <a:pt x="5667566" y="193431"/>
                </a:cubicBezTo>
                <a:cubicBezTo>
                  <a:pt x="5796708" y="177288"/>
                  <a:pt x="5925549" y="158801"/>
                  <a:pt x="6054428" y="140677"/>
                </a:cubicBezTo>
                <a:cubicBezTo>
                  <a:pt x="6113122" y="132423"/>
                  <a:pt x="6171270" y="119919"/>
                  <a:pt x="6230274" y="114300"/>
                </a:cubicBezTo>
                <a:lnTo>
                  <a:pt x="6414912" y="96716"/>
                </a:lnTo>
                <a:lnTo>
                  <a:pt x="6608343" y="35170"/>
                </a:lnTo>
                <a:cubicBezTo>
                  <a:pt x="6625990" y="29498"/>
                  <a:pt x="6645674" y="27867"/>
                  <a:pt x="6661097" y="17585"/>
                </a:cubicBezTo>
                <a:cubicBezTo>
                  <a:pt x="6669889" y="11723"/>
                  <a:pt x="6698041" y="0"/>
                  <a:pt x="6687474" y="0"/>
                </a:cubicBezTo>
                <a:cubicBezTo>
                  <a:pt x="6659973" y="0"/>
                  <a:pt x="6620187" y="17548"/>
                  <a:pt x="6590758" y="26377"/>
                </a:cubicBezTo>
                <a:cubicBezTo>
                  <a:pt x="6570322" y="32508"/>
                  <a:pt x="6549577" y="37598"/>
                  <a:pt x="6529212" y="43962"/>
                </a:cubicBezTo>
                <a:cubicBezTo>
                  <a:pt x="6502674" y="52255"/>
                  <a:pt x="6476755" y="62494"/>
                  <a:pt x="6450081" y="70339"/>
                </a:cubicBezTo>
                <a:cubicBezTo>
                  <a:pt x="6426895" y="77158"/>
                  <a:pt x="6402670" y="80281"/>
                  <a:pt x="6379743" y="87924"/>
                </a:cubicBezTo>
                <a:cubicBezTo>
                  <a:pt x="6349798" y="97906"/>
                  <a:pt x="6322600" y="116098"/>
                  <a:pt x="6291820" y="123093"/>
                </a:cubicBezTo>
                <a:cubicBezTo>
                  <a:pt x="6257406" y="130914"/>
                  <a:pt x="6221352" y="127680"/>
                  <a:pt x="6186312" y="131885"/>
                </a:cubicBezTo>
                <a:cubicBezTo>
                  <a:pt x="6006910" y="153413"/>
                  <a:pt x="6134691" y="147598"/>
                  <a:pt x="5940128" y="167054"/>
                </a:cubicBezTo>
                <a:cubicBezTo>
                  <a:pt x="5896287" y="171438"/>
                  <a:pt x="5852205" y="172916"/>
                  <a:pt x="5808243" y="175847"/>
                </a:cubicBezTo>
                <a:cubicBezTo>
                  <a:pt x="5696874" y="196362"/>
                  <a:pt x="5586125" y="220594"/>
                  <a:pt x="5474135" y="237393"/>
                </a:cubicBezTo>
                <a:cubicBezTo>
                  <a:pt x="5336193" y="258084"/>
                  <a:pt x="5236487" y="274190"/>
                  <a:pt x="5096066" y="290147"/>
                </a:cubicBezTo>
                <a:cubicBezTo>
                  <a:pt x="5034637" y="297128"/>
                  <a:pt x="4972974" y="301870"/>
                  <a:pt x="4911428" y="307731"/>
                </a:cubicBezTo>
                <a:cubicBezTo>
                  <a:pt x="4867466" y="316523"/>
                  <a:pt x="4823723" y="326491"/>
                  <a:pt x="4779543" y="334108"/>
                </a:cubicBezTo>
                <a:cubicBezTo>
                  <a:pt x="4650890" y="356290"/>
                  <a:pt x="4680924" y="347262"/>
                  <a:pt x="4568528" y="360485"/>
                </a:cubicBezTo>
                <a:cubicBezTo>
                  <a:pt x="4547946" y="362906"/>
                  <a:pt x="4527497" y="366346"/>
                  <a:pt x="4506981" y="369277"/>
                </a:cubicBezTo>
                <a:cubicBezTo>
                  <a:pt x="4515773" y="366346"/>
                  <a:pt x="4533358" y="369753"/>
                  <a:pt x="4533358" y="360485"/>
                </a:cubicBezTo>
                <a:cubicBezTo>
                  <a:pt x="4533358" y="348051"/>
                  <a:pt x="4519374" y="335120"/>
                  <a:pt x="4506981" y="334108"/>
                </a:cubicBezTo>
                <a:cubicBezTo>
                  <a:pt x="4372581" y="323137"/>
                  <a:pt x="4237350" y="328247"/>
                  <a:pt x="4102535" y="325316"/>
                </a:cubicBezTo>
                <a:lnTo>
                  <a:pt x="4489397" y="307731"/>
                </a:lnTo>
                <a:cubicBezTo>
                  <a:pt x="4530477" y="305606"/>
                  <a:pt x="4578262" y="321756"/>
                  <a:pt x="4612489" y="298939"/>
                </a:cubicBezTo>
                <a:cubicBezTo>
                  <a:pt x="4639424" y="280983"/>
                  <a:pt x="4548144" y="290472"/>
                  <a:pt x="4515774" y="290147"/>
                </a:cubicBezTo>
                <a:lnTo>
                  <a:pt x="2862820" y="281354"/>
                </a:lnTo>
                <a:cubicBezTo>
                  <a:pt x="2883335" y="278423"/>
                  <a:pt x="2903977" y="276269"/>
                  <a:pt x="2924366" y="272562"/>
                </a:cubicBezTo>
                <a:cubicBezTo>
                  <a:pt x="2936255" y="270400"/>
                  <a:pt x="2947451" y="263770"/>
                  <a:pt x="2959535" y="263770"/>
                </a:cubicBezTo>
                <a:cubicBezTo>
                  <a:pt x="3094382" y="263770"/>
                  <a:pt x="3229166" y="269631"/>
                  <a:pt x="3363981" y="272562"/>
                </a:cubicBezTo>
                <a:cubicBezTo>
                  <a:pt x="3340535" y="284285"/>
                  <a:pt x="3319531" y="303612"/>
                  <a:pt x="3293643" y="307731"/>
                </a:cubicBezTo>
                <a:cubicBezTo>
                  <a:pt x="3014216" y="352185"/>
                  <a:pt x="2366441" y="341047"/>
                  <a:pt x="2203397" y="342900"/>
                </a:cubicBezTo>
                <a:cubicBezTo>
                  <a:pt x="2141851" y="345831"/>
                  <a:pt x="2073869" y="324137"/>
                  <a:pt x="2018758" y="351693"/>
                </a:cubicBezTo>
                <a:cubicBezTo>
                  <a:pt x="2006989" y="357577"/>
                  <a:pt x="2234747" y="376923"/>
                  <a:pt x="2247358" y="378070"/>
                </a:cubicBezTo>
                <a:cubicBezTo>
                  <a:pt x="2285458" y="386862"/>
                  <a:pt x="2322979" y="398717"/>
                  <a:pt x="2361658" y="404447"/>
                </a:cubicBezTo>
                <a:cubicBezTo>
                  <a:pt x="2603126" y="440220"/>
                  <a:pt x="2379504" y="363250"/>
                  <a:pt x="2748520" y="448408"/>
                </a:cubicBezTo>
                <a:cubicBezTo>
                  <a:pt x="3009161" y="508556"/>
                  <a:pt x="2698948" y="441361"/>
                  <a:pt x="3012289" y="492370"/>
                </a:cubicBezTo>
                <a:cubicBezTo>
                  <a:pt x="3088877" y="504838"/>
                  <a:pt x="3164513" y="522623"/>
                  <a:pt x="3240889" y="536331"/>
                </a:cubicBezTo>
                <a:cubicBezTo>
                  <a:pt x="3278831" y="543141"/>
                  <a:pt x="3316965" y="548930"/>
                  <a:pt x="3355189" y="553916"/>
                </a:cubicBezTo>
                <a:cubicBezTo>
                  <a:pt x="3549634" y="579279"/>
                  <a:pt x="3360322" y="548910"/>
                  <a:pt x="3495866" y="571500"/>
                </a:cubicBezTo>
                <a:cubicBezTo>
                  <a:pt x="3387658" y="607572"/>
                  <a:pt x="3513583" y="568351"/>
                  <a:pt x="3223304" y="589085"/>
                </a:cubicBezTo>
                <a:cubicBezTo>
                  <a:pt x="3181962" y="592038"/>
                  <a:pt x="3141243" y="600808"/>
                  <a:pt x="3100212" y="606670"/>
                </a:cubicBezTo>
                <a:cubicBezTo>
                  <a:pt x="3079697" y="609601"/>
                  <a:pt x="3058771" y="610436"/>
                  <a:pt x="3038666" y="615462"/>
                </a:cubicBezTo>
                <a:lnTo>
                  <a:pt x="2968328" y="633047"/>
                </a:lnTo>
                <a:cubicBezTo>
                  <a:pt x="2988843" y="635978"/>
                  <a:pt x="3009155" y="641398"/>
                  <a:pt x="3029874" y="641839"/>
                </a:cubicBezTo>
                <a:cubicBezTo>
                  <a:pt x="3810501" y="658448"/>
                  <a:pt x="3653145" y="438146"/>
                  <a:pt x="3812389" y="677008"/>
                </a:cubicBezTo>
                <a:lnTo>
                  <a:pt x="2546297" y="685800"/>
                </a:lnTo>
                <a:cubicBezTo>
                  <a:pt x="2505162" y="685800"/>
                  <a:pt x="2634116" y="698172"/>
                  <a:pt x="2669389" y="677008"/>
                </a:cubicBezTo>
                <a:cubicBezTo>
                  <a:pt x="2692559" y="663106"/>
                  <a:pt x="2617070" y="662775"/>
                  <a:pt x="2590258" y="659424"/>
                </a:cubicBezTo>
                <a:cubicBezTo>
                  <a:pt x="2523118" y="651032"/>
                  <a:pt x="2454910" y="652128"/>
                  <a:pt x="2388035" y="641839"/>
                </a:cubicBezTo>
                <a:cubicBezTo>
                  <a:pt x="2215729" y="615330"/>
                  <a:pt x="2312235" y="626179"/>
                  <a:pt x="2097889" y="615462"/>
                </a:cubicBezTo>
                <a:lnTo>
                  <a:pt x="488897" y="633047"/>
                </a:lnTo>
                <a:cubicBezTo>
                  <a:pt x="462362" y="633505"/>
                  <a:pt x="541588" y="639540"/>
                  <a:pt x="568028" y="641839"/>
                </a:cubicBezTo>
                <a:lnTo>
                  <a:pt x="893343" y="668216"/>
                </a:lnTo>
                <a:cubicBezTo>
                  <a:pt x="1004843" y="678623"/>
                  <a:pt x="1115660" y="696809"/>
                  <a:pt x="1227451" y="703385"/>
                </a:cubicBezTo>
                <a:lnTo>
                  <a:pt x="1376920" y="712177"/>
                </a:lnTo>
                <a:cubicBezTo>
                  <a:pt x="1461444" y="717812"/>
                  <a:pt x="1505730" y="722289"/>
                  <a:pt x="1587935" y="729762"/>
                </a:cubicBezTo>
                <a:cubicBezTo>
                  <a:pt x="1617243" y="735624"/>
                  <a:pt x="1646377" y="742433"/>
                  <a:pt x="1675858" y="747347"/>
                </a:cubicBezTo>
                <a:cubicBezTo>
                  <a:pt x="1699165" y="751232"/>
                  <a:pt x="1722890" y="752254"/>
                  <a:pt x="1746197" y="756139"/>
                </a:cubicBezTo>
                <a:cubicBezTo>
                  <a:pt x="1839868" y="771751"/>
                  <a:pt x="1834120" y="804225"/>
                  <a:pt x="1834120" y="756139"/>
                </a:cubicBezTo>
              </a:path>
            </a:pathLst>
          </a:custGeom>
          <a:noFill/>
          <a:ln w="76200">
            <a:solidFill>
              <a:schemeClr val="bg1"/>
            </a:solidFill>
          </a:ln>
          <a:effectLst>
            <a:softEdge rad="3175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as 9"/>
          <p:cNvSpPr/>
          <p:nvPr/>
        </p:nvSpPr>
        <p:spPr>
          <a:xfrm>
            <a:off x="8641593" y="2077042"/>
            <a:ext cx="432048" cy="431716"/>
          </a:xfrm>
          <a:prstGeom prst="ellipse">
            <a:avLst/>
          </a:prstGeom>
          <a:solidFill>
            <a:srgbClr val="FBF7BD"/>
          </a:solidFill>
          <a:ln>
            <a:noFill/>
          </a:ln>
          <a:effectLst>
            <a:glow rad="368300">
              <a:srgbClr val="ECE556">
                <a:alpha val="86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5-2018\Desktop\gyvatvore-57a46d83537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1" y="2940278"/>
            <a:ext cx="2055108" cy="16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5-2018\Desktop\gyvatvore-57a46d83537d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146" y="2822729"/>
            <a:ext cx="1536164" cy="16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5-2018\Desktop\gyvatvore-57a46d83537d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0072" y="2940278"/>
            <a:ext cx="2291748" cy="16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5-2018\Desktop\gyvatvore-57a46d83537d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2344" y="2822730"/>
            <a:ext cx="2149758" cy="18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5-2018\Desktop\gyvatvore-57a46d83537d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8553" y="3037208"/>
            <a:ext cx="2291748" cy="16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5-2018\Desktop\gyvatvore-57a46d83537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43" y="3077123"/>
            <a:ext cx="2055108" cy="16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5-2018\Desktop\gyvatvore-57a46d83537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9" y="3167123"/>
            <a:ext cx="2055108" cy="16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5-2018\Desktop\gyvatvore-57a46d83537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741" y="3141764"/>
            <a:ext cx="2055108" cy="16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ė 7"/>
          <p:cNvGrpSpPr/>
          <p:nvPr/>
        </p:nvGrpSpPr>
        <p:grpSpPr>
          <a:xfrm>
            <a:off x="2241500" y="5733256"/>
            <a:ext cx="4752528" cy="1529656"/>
            <a:chOff x="-1912409" y="4239984"/>
            <a:chExt cx="7840929" cy="2450338"/>
          </a:xfrm>
        </p:grpSpPr>
        <p:sp>
          <p:nvSpPr>
            <p:cNvPr id="34" name="Ovalas 33"/>
            <p:cNvSpPr/>
            <p:nvPr/>
          </p:nvSpPr>
          <p:spPr>
            <a:xfrm>
              <a:off x="-612576" y="5331346"/>
              <a:ext cx="5283830" cy="13589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Suapvalintas stačiakampis 34"/>
            <p:cNvSpPr/>
            <p:nvPr/>
          </p:nvSpPr>
          <p:spPr>
            <a:xfrm>
              <a:off x="874973" y="4866059"/>
              <a:ext cx="2266166" cy="88644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as 35"/>
            <p:cNvSpPr/>
            <p:nvPr/>
          </p:nvSpPr>
          <p:spPr>
            <a:xfrm>
              <a:off x="1780647" y="5151326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as 40"/>
            <p:cNvSpPr/>
            <p:nvPr/>
          </p:nvSpPr>
          <p:spPr>
            <a:xfrm>
              <a:off x="2411760" y="5151326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as 43"/>
            <p:cNvSpPr/>
            <p:nvPr/>
          </p:nvSpPr>
          <p:spPr>
            <a:xfrm>
              <a:off x="1166415" y="5174518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" name="Grupė 1"/>
            <p:cNvGrpSpPr/>
            <p:nvPr/>
          </p:nvGrpSpPr>
          <p:grpSpPr>
            <a:xfrm>
              <a:off x="-1912409" y="4239984"/>
              <a:ext cx="7840929" cy="2229108"/>
              <a:chOff x="-2058444" y="3966422"/>
              <a:chExt cx="7840929" cy="2229108"/>
            </a:xfrm>
          </p:grpSpPr>
          <p:sp>
            <p:nvSpPr>
              <p:cNvPr id="38" name="Lankas 37"/>
              <p:cNvSpPr/>
              <p:nvPr/>
            </p:nvSpPr>
            <p:spPr>
              <a:xfrm rot="5952532">
                <a:off x="-154469" y="2078136"/>
                <a:ext cx="2213419" cy="6021370"/>
              </a:xfrm>
              <a:prstGeom prst="arc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Lankas 23"/>
              <p:cNvSpPr/>
              <p:nvPr/>
            </p:nvSpPr>
            <p:spPr>
              <a:xfrm rot="15647468" flipH="1">
                <a:off x="1665090" y="2062447"/>
                <a:ext cx="2213419" cy="6021370"/>
              </a:xfrm>
              <a:prstGeom prst="arc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32" name="Picture 2" descr="C:\Users\5-2018\Desktop\Mokinių darbai\lydeka-585b85662edc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917" r="95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096">
            <a:off x="561185" y="5374951"/>
            <a:ext cx="1393282" cy="92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sijÄs vaizd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32" y="6044107"/>
            <a:ext cx="1080120" cy="5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izdo rezultatas pagal uÅ¾klausÄ âzuvis tunas be fonoâ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22" b="89970" l="22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953" flipH="1">
            <a:off x="5319427" y="4602815"/>
            <a:ext cx="1962154" cy="129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3.7037E-6 C -0.00364 -0.10162 -0.00468 -0.08703 -0.00295 -0.23217 C -0.00295 -0.23402 -0.00156 -0.25254 0.00018 -0.25393 C 0.0125 -0.26689 0.03247 -0.27615 0.03907 -0.29514 C 0.03907 -0.29606 0.03855 -0.31319 0.03681 -0.31967 C 0.03403 -0.32777 0.03108 -0.32685 0.02587 -0.33287 C 0.01841 -0.34189 0.01077 -0.3493 0.00018 -0.35254 C -0.01006 -0.36041 -0.01059 -0.36504 -0.01475 -0.37685 C -0.01805 -0.38564 -0.01614 -0.37476 -0.01805 -0.38402 C -0.01892 -0.38842 -0.01927 -0.39328 -0.02118 -0.39745 C -0.02326 -0.40208 -0.02534 -0.4074 -0.02777 -0.4118 C -0.02916 -0.41435 -0.03211 -0.41898 -0.03211 -0.41875 C -0.03333 -0.42592 -0.03559 -0.42824 -0.04045 -0.4324 C -0.04288 -0.43634 -0.0526 -0.44467 -0.05677 -0.44583 C -0.06875 -0.45463 -0.08524 -0.45787 -0.09947 -0.45787 " pathEditMode="relative" rAng="0" ptsTypes="ffffffffffffff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22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8733 -0.1074 C -0.22656 -0.13194 -0.28629 -0.14815 -0.34879 -0.15301 C -0.42066 -0.15879 -0.47847 -0.15162 -0.51927 -0.13356 L -0.71493 -0.05578 " pathEditMode="relative" rAng="11004834" ptsTypes="FffFF">
                                      <p:cBhvr>
                                        <p:cTn id="1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69" y="-9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7 0.00023 L 0.04149 -0.01482 C 0.05035 -0.01829 0.06094 -0.01597 0.06997 -0.00949 C 0.08038 -0.00208 0.08698 0.00764 0.08976 0.01944 L 0.10382 0.0743 " pathEditMode="relative" rAng="1687881" ptsTypes="FffFF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13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5938 -0.02431 L 0.11077 -0.01852 C 0.1217 -0.01783 0.13559 -0.01088 0.14844 -0.0007 C 0.16354 0.01134 0.17396 0.02338 0.17986 0.03565 L 0.20868 0.09328 " pathEditMode="relative" rAng="1836384" ptsTypes="FffFF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41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3004 0.00926 L -0.05608 -0.00671 C -0.06181 -0.01088 -0.0691 -0.01111 -0.07604 -0.00856 C -0.0842 -0.00579 -0.08993 -0.00069 -0.0934 0.00648 L -0.11042 0.0375 " pathEditMode="relative" rAng="9911756" ptsTypes="FffFF">
                                      <p:cBhvr>
                                        <p:cTn id="26" dur="1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1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Demonstracija ekrane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2" baseType="lpstr">
      <vt:lpstr>Office tema</vt:lpstr>
      <vt:lpstr>PowerPoint pristatymas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Hewlett-Packard Company</dc:creator>
  <cp:lastModifiedBy>HP Inc.</cp:lastModifiedBy>
  <cp:revision>18</cp:revision>
  <dcterms:created xsi:type="dcterms:W3CDTF">2019-03-05T10:14:57Z</dcterms:created>
  <dcterms:modified xsi:type="dcterms:W3CDTF">2019-05-06T10:13:20Z</dcterms:modified>
</cp:coreProperties>
</file>