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umatytoji sekcija" id="{26BE7480-81F6-4A09-B8A5-AF8784A15DE3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6" autoAdjust="0"/>
    <p:restoredTop sz="94622" autoAdjust="0"/>
  </p:normalViewPr>
  <p:slideViewPr>
    <p:cSldViewPr>
      <p:cViewPr varScale="1">
        <p:scale>
          <a:sx n="117" d="100"/>
          <a:sy n="117" d="100"/>
        </p:scale>
        <p:origin x="-10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4687-EEA2-43B3-A657-CCBCAC9D4201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782-0BB2-471A-B0C2-C1B9F81B7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77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4687-EEA2-43B3-A657-CCBCAC9D4201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782-0BB2-471A-B0C2-C1B9F81B7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94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4687-EEA2-43B3-A657-CCBCAC9D4201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782-0BB2-471A-B0C2-C1B9F81B7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14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4687-EEA2-43B3-A657-CCBCAC9D4201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782-0BB2-471A-B0C2-C1B9F81B7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29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4687-EEA2-43B3-A657-CCBCAC9D4201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782-0BB2-471A-B0C2-C1B9F81B7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51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4687-EEA2-43B3-A657-CCBCAC9D4201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782-0BB2-471A-B0C2-C1B9F81B7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57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4687-EEA2-43B3-A657-CCBCAC9D4201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782-0BB2-471A-B0C2-C1B9F81B7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96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4687-EEA2-43B3-A657-CCBCAC9D4201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782-0BB2-471A-B0C2-C1B9F81B7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94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4687-EEA2-43B3-A657-CCBCAC9D4201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782-0BB2-471A-B0C2-C1B9F81B7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3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4687-EEA2-43B3-A657-CCBCAC9D4201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782-0BB2-471A-B0C2-C1B9F81B7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19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14687-EEA2-43B3-A657-CCBCAC9D4201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4782-0BB2-471A-B0C2-C1B9F81B7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80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14687-EEA2-43B3-A657-CCBCAC9D4201}" type="datetimeFigureOut">
              <a:rPr lang="en-GB" smtClean="0"/>
              <a:t>06/05/2019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A4782-0BB2-471A-B0C2-C1B9F81B74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672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>
          <a:xfrm>
            <a:off x="1" y="0"/>
            <a:ext cx="9128330" cy="5157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aulė 9"/>
          <p:cNvSpPr/>
          <p:nvPr/>
        </p:nvSpPr>
        <p:spPr>
          <a:xfrm rot="1262550">
            <a:off x="7285751" y="5125788"/>
            <a:ext cx="1872208" cy="1872208"/>
          </a:xfrm>
          <a:prstGeom prst="sun">
            <a:avLst>
              <a:gd name="adj" fmla="val 28635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tačiakampis 3"/>
          <p:cNvSpPr/>
          <p:nvPr/>
        </p:nvSpPr>
        <p:spPr>
          <a:xfrm>
            <a:off x="6031987" y="3140968"/>
            <a:ext cx="3096344" cy="20162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tačiakampis 5"/>
          <p:cNvSpPr/>
          <p:nvPr/>
        </p:nvSpPr>
        <p:spPr>
          <a:xfrm>
            <a:off x="-1" y="5853997"/>
            <a:ext cx="9128331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tačiakampis 4"/>
          <p:cNvSpPr/>
          <p:nvPr/>
        </p:nvSpPr>
        <p:spPr>
          <a:xfrm>
            <a:off x="0" y="5157192"/>
            <a:ext cx="9128331" cy="7200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Lygiašonis trikampis 6"/>
          <p:cNvSpPr/>
          <p:nvPr/>
        </p:nvSpPr>
        <p:spPr>
          <a:xfrm>
            <a:off x="5167891" y="1124744"/>
            <a:ext cx="4824536" cy="201622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tačiakampis 7"/>
          <p:cNvSpPr/>
          <p:nvPr/>
        </p:nvSpPr>
        <p:spPr>
          <a:xfrm>
            <a:off x="6372200" y="4509120"/>
            <a:ext cx="360040" cy="648072"/>
          </a:xfrm>
          <a:prstGeom prst="rect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tačiakampis 1"/>
          <p:cNvSpPr/>
          <p:nvPr/>
        </p:nvSpPr>
        <p:spPr>
          <a:xfrm>
            <a:off x="7020272" y="4437112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tačiakampis 2"/>
          <p:cNvSpPr/>
          <p:nvPr/>
        </p:nvSpPr>
        <p:spPr>
          <a:xfrm>
            <a:off x="6202093" y="3284984"/>
            <a:ext cx="890187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tačiakampis 16"/>
          <p:cNvSpPr/>
          <p:nvPr/>
        </p:nvSpPr>
        <p:spPr>
          <a:xfrm>
            <a:off x="7936929" y="3284984"/>
            <a:ext cx="890187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 descr="C:\Users\7-2018\Desktop\oof nibb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706" y="2996952"/>
            <a:ext cx="2797494" cy="2797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aveikslėlis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420" y="4549569"/>
            <a:ext cx="609600" cy="609600"/>
          </a:xfrm>
          <a:prstGeom prst="rect">
            <a:avLst/>
          </a:prstGeom>
        </p:spPr>
      </p:pic>
      <p:cxnSp>
        <p:nvCxnSpPr>
          <p:cNvPr id="19" name="Tiesioji jungtis 18"/>
          <p:cNvCxnSpPr/>
          <p:nvPr/>
        </p:nvCxnSpPr>
        <p:spPr>
          <a:xfrm>
            <a:off x="179512" y="5517232"/>
            <a:ext cx="8784976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Ovalinis paaiškinimas 19"/>
          <p:cNvSpPr/>
          <p:nvPr/>
        </p:nvSpPr>
        <p:spPr>
          <a:xfrm>
            <a:off x="467544" y="260648"/>
            <a:ext cx="3456384" cy="3456384"/>
          </a:xfrm>
          <a:prstGeom prst="wedgeEllipseCallout">
            <a:avLst>
              <a:gd name="adj1" fmla="val 104358"/>
              <a:gd name="adj2" fmla="val 55178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C:\Users\7-2018\Desktop\ooftikus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436"/>
            <a:ext cx="2734444" cy="273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59124" y="593467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5400" b="1" i="1" dirty="0" smtClean="0"/>
              <a:t>Kelioninis namas</a:t>
            </a:r>
            <a:endParaRPr lang="en-GB" sz="5400" b="1" i="1" dirty="0"/>
          </a:p>
        </p:txBody>
      </p:sp>
    </p:spTree>
    <p:extLst>
      <p:ext uri="{BB962C8B-B14F-4D97-AF65-F5344CB8AC3E}">
        <p14:creationId xmlns:p14="http://schemas.microsoft.com/office/powerpoint/2010/main" val="3706294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6 L 0.00243 -0.74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3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-0.18507 0.0020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-0.65816 0.0060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17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7" grpId="0" animBg="1"/>
      <p:bldP spid="8" grpId="0" animBg="1"/>
      <p:bldP spid="2" grpId="0" animBg="1"/>
      <p:bldP spid="3" grpId="0" animBg="1"/>
      <p:bldP spid="17" grpId="0" animBg="1"/>
      <p:bldP spid="20" grpId="0" animBg="1"/>
      <p:bldP spid="20" grpId="1" animBg="1"/>
      <p:bldP spid="21" grpId="0"/>
      <p:bldP spid="21" grpId="1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Office tema</vt:lpstr>
      <vt:lpstr>PowerPoint pristatymas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HP Inc.</dc:creator>
  <cp:lastModifiedBy>HP Inc.</cp:lastModifiedBy>
  <cp:revision>8</cp:revision>
  <dcterms:created xsi:type="dcterms:W3CDTF">2019-03-07T07:53:49Z</dcterms:created>
  <dcterms:modified xsi:type="dcterms:W3CDTF">2019-05-06T10:12:59Z</dcterms:modified>
</cp:coreProperties>
</file>