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B12"/>
    <a:srgbClr val="15C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31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8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9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2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5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69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8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21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3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4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GB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GB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AE35-7751-4D74-B892-BE4136AC1532}" type="datetimeFigureOut">
              <a:rPr lang="en-GB" smtClean="0"/>
              <a:t>06/05/2019</a:t>
            </a:fld>
            <a:endParaRPr lang="en-GB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DC47-6ECF-41E3-8CDB-6B6CDF6E26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0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usijÄs vaiz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900" y="-144463"/>
            <a:ext cx="9346900" cy="70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9" descr="Vaizdo rezultatas pagal uÅ¾klausÄ âbig benâ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Vaizdo rezultatas pagal uÅ¾klausÄ âbig benâ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3" descr="Vaizdo rezultatas pagal uÅ¾klausÄ âbig benâ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5" descr="Vaizdo rezultatas pagal uÅ¾klausÄ âbig benâ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7" descr="Vaizdo rezultatas pagal uÅ¾klausÄ âbig benâ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Vaizdo rezultatas pagal uÅ¾klausÄ âsunâ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0" b="940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18631"/>
            <a:ext cx="7356008" cy="41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-5437112" y="3512003"/>
            <a:ext cx="5897487" cy="4763298"/>
            <a:chOff x="-5437112" y="2661397"/>
            <a:chExt cx="6624736" cy="5514082"/>
          </a:xfrm>
        </p:grpSpPr>
        <p:grpSp>
          <p:nvGrpSpPr>
            <p:cNvPr id="6" name="Grupė 5"/>
            <p:cNvGrpSpPr/>
            <p:nvPr/>
          </p:nvGrpSpPr>
          <p:grpSpPr>
            <a:xfrm>
              <a:off x="-5437112" y="2661397"/>
              <a:ext cx="6624736" cy="5514082"/>
              <a:chOff x="-5437112" y="2661397"/>
              <a:chExt cx="6624736" cy="5514082"/>
            </a:xfrm>
          </p:grpSpPr>
          <p:pic>
            <p:nvPicPr>
              <p:cNvPr id="1026" name="Picture 2" descr="Vaizdo rezultatas pagal uÅ¾klausÄ âmenulisâ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37112" y="3717032"/>
                <a:ext cx="6624736" cy="4458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" name="Grupė 4"/>
              <p:cNvGrpSpPr/>
              <p:nvPr/>
            </p:nvGrpSpPr>
            <p:grpSpPr>
              <a:xfrm>
                <a:off x="-3467759" y="2661397"/>
                <a:ext cx="2866967" cy="2414137"/>
                <a:chOff x="-328181" y="-261337"/>
                <a:chExt cx="9192303" cy="5366065"/>
              </a:xfrm>
            </p:grpSpPr>
            <p:pic>
              <p:nvPicPr>
                <p:cNvPr id="1040" name="Picture 16" descr="SusijÄs vaizdas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>
                              <a14:foregroundMark x1="10462" y1="89011" x2="26462" y2="90769"/>
                              <a14:foregroundMark x1="89385" y1="90769" x2="66615" y2="86154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72872" y="770853"/>
                  <a:ext cx="6191250" cy="43338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" name="Grupė 3"/>
                <p:cNvGrpSpPr/>
                <p:nvPr/>
              </p:nvGrpSpPr>
              <p:grpSpPr>
                <a:xfrm>
                  <a:off x="-328181" y="-261337"/>
                  <a:ext cx="7236804" cy="5336767"/>
                  <a:chOff x="-108520" y="-315416"/>
                  <a:chExt cx="7236804" cy="5336767"/>
                </a:xfrm>
              </p:grpSpPr>
              <p:pic>
                <p:nvPicPr>
                  <p:cNvPr id="1036" name="Picture 12" descr="SusijÄs vaizdas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154" b="100000" l="0" r="100000">
                                <a14:foregroundMark x1="2462" y1="58974" x2="2308" y2="7141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69975" y="-315416"/>
                    <a:ext cx="4440493" cy="5328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2" name="Picture 8" descr="SusijÄs vaizdas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1116" b="100000" l="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15716" y="1165429"/>
                    <a:ext cx="5112568" cy="377958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" name="Picture 10" descr="SusijÄs vaizdas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ackgroundRemoval t="0" b="100000" l="0" r="100000">
                                <a14:foregroundMark x1="15231" y1="50250" x2="26000" y2="78000"/>
                                <a14:foregroundMark x1="12462" y1="82750" x2="19846" y2="87000"/>
                                <a14:foregroundMark x1="7846" y1="88250" x2="9846" y2="90000"/>
                                <a14:foregroundMark x1="8000" y1="76000" x2="8462" y2="89250"/>
                                <a14:foregroundMark x1="7846" y1="72500" x2="8154" y2="89000"/>
                                <a14:foregroundMark x1="45385" y1="75000" x2="52154" y2="92000"/>
                                <a14:foregroundMark x1="51692" y1="62500" x2="50769" y2="85250"/>
                                <a14:foregroundMark x1="44154" y1="74250" x2="44615" y2="90500"/>
                                <a14:foregroundMark x1="43538" y1="73250" x2="41846" y2="88250"/>
                                <a14:foregroundMark x1="87077" y1="43750" x2="81077" y2="91000"/>
                                <a14:foregroundMark x1="92000" y1="58500" x2="92615" y2="72000"/>
                                <a14:foregroundMark x1="87231" y1="43500" x2="86462" y2="39250"/>
                                <a14:foregroundMark x1="70462" y1="49750" x2="69077" y2="41250"/>
                                <a14:foregroundMark x1="92308" y1="60250" x2="92154" y2="56000"/>
                                <a14:foregroundMark x1="98154" y1="64000" x2="98462" y2="90250"/>
                                <a14:foregroundMark x1="7077" y1="91250" x2="0" y2="91250"/>
                                <a14:foregroundMark x1="6462" y1="87500" x2="4462" y2="86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108520" y="1211351"/>
                    <a:ext cx="6191250" cy="38100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1038" name="Picture 14" descr="SusijÄs vaizdas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100000">
                            <a14:foregroundMark x1="12877" y1="91200" x2="45875" y2="79733"/>
                            <a14:foregroundMark x1="8652" y1="93867" x2="12475" y2="91467"/>
                            <a14:foregroundMark x1="7646" y1="95733" x2="9658" y2="93600"/>
                            <a14:foregroundMark x1="7646" y1="94133" x2="9859" y2="94667"/>
                            <a14:foregroundMark x1="7243" y1="94933" x2="9457" y2="95200"/>
                            <a14:foregroundMark x1="13078" y1="94933" x2="31187" y2="87200"/>
                            <a14:foregroundMark x1="10463" y1="97600" x2="38833" y2="82933"/>
                            <a14:foregroundMark x1="97384" y1="85867" x2="71630" y2="66667"/>
                            <a14:backgroundMark x1="17706" y1="97067" x2="4225" y2="96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2639">
                <a:off x="-3678321" y="3137703"/>
                <a:ext cx="3218545" cy="2118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Akordas 7"/>
            <p:cNvSpPr/>
            <p:nvPr/>
          </p:nvSpPr>
          <p:spPr>
            <a:xfrm rot="5400000">
              <a:off x="-3415621" y="2643276"/>
              <a:ext cx="2694827" cy="2970156"/>
            </a:xfrm>
            <a:custGeom>
              <a:avLst/>
              <a:gdLst>
                <a:gd name="connsiteX0" fmla="*/ 2421114 w 4948963"/>
                <a:gd name="connsiteY0" fmla="*/ 3065874 h 3066231"/>
                <a:gd name="connsiteX1" fmla="*/ 496 w 4948963"/>
                <a:gd name="connsiteY1" fmla="*/ 1502418 h 3066231"/>
                <a:gd name="connsiteX2" fmla="*/ 2459167 w 4948963"/>
                <a:gd name="connsiteY2" fmla="*/ 28 h 3066231"/>
                <a:gd name="connsiteX3" fmla="*/ 2421114 w 4948963"/>
                <a:gd name="connsiteY3" fmla="*/ 3065874 h 3066231"/>
                <a:gd name="connsiteX0" fmla="*/ 2421124 w 2599156"/>
                <a:gd name="connsiteY0" fmla="*/ 3065846 h 3065846"/>
                <a:gd name="connsiteX1" fmla="*/ 506 w 2599156"/>
                <a:gd name="connsiteY1" fmla="*/ 1502390 h 3065846"/>
                <a:gd name="connsiteX2" fmla="*/ 2459177 w 2599156"/>
                <a:gd name="connsiteY2" fmla="*/ 0 h 3065846"/>
                <a:gd name="connsiteX3" fmla="*/ 2599156 w 2599156"/>
                <a:gd name="connsiteY3" fmla="*/ 1564647 h 3065846"/>
                <a:gd name="connsiteX4" fmla="*/ 2421124 w 2599156"/>
                <a:gd name="connsiteY4" fmla="*/ 3065846 h 3065846"/>
                <a:gd name="connsiteX0" fmla="*/ 2421124 w 2694849"/>
                <a:gd name="connsiteY0" fmla="*/ 3065846 h 3065846"/>
                <a:gd name="connsiteX1" fmla="*/ 506 w 2694849"/>
                <a:gd name="connsiteY1" fmla="*/ 1502390 h 3065846"/>
                <a:gd name="connsiteX2" fmla="*/ 2459177 w 2694849"/>
                <a:gd name="connsiteY2" fmla="*/ 0 h 3065846"/>
                <a:gd name="connsiteX3" fmla="*/ 2694849 w 2694849"/>
                <a:gd name="connsiteY3" fmla="*/ 1564647 h 3065846"/>
                <a:gd name="connsiteX4" fmla="*/ 2421124 w 2694849"/>
                <a:gd name="connsiteY4" fmla="*/ 3065846 h 3065846"/>
                <a:gd name="connsiteX0" fmla="*/ 2474266 w 2694827"/>
                <a:gd name="connsiteY0" fmla="*/ 3012686 h 3012686"/>
                <a:gd name="connsiteX1" fmla="*/ 484 w 2694827"/>
                <a:gd name="connsiteY1" fmla="*/ 1502390 h 3012686"/>
                <a:gd name="connsiteX2" fmla="*/ 2459155 w 2694827"/>
                <a:gd name="connsiteY2" fmla="*/ 0 h 3012686"/>
                <a:gd name="connsiteX3" fmla="*/ 2694827 w 2694827"/>
                <a:gd name="connsiteY3" fmla="*/ 1564647 h 3012686"/>
                <a:gd name="connsiteX4" fmla="*/ 2474266 w 2694827"/>
                <a:gd name="connsiteY4" fmla="*/ 3012686 h 3012686"/>
                <a:gd name="connsiteX0" fmla="*/ 2474266 w 2694827"/>
                <a:gd name="connsiteY0" fmla="*/ 2970156 h 2970156"/>
                <a:gd name="connsiteX1" fmla="*/ 484 w 2694827"/>
                <a:gd name="connsiteY1" fmla="*/ 1459860 h 2970156"/>
                <a:gd name="connsiteX2" fmla="*/ 2469789 w 2694827"/>
                <a:gd name="connsiteY2" fmla="*/ 0 h 2970156"/>
                <a:gd name="connsiteX3" fmla="*/ 2694827 w 2694827"/>
                <a:gd name="connsiteY3" fmla="*/ 1522117 h 2970156"/>
                <a:gd name="connsiteX4" fmla="*/ 2474266 w 2694827"/>
                <a:gd name="connsiteY4" fmla="*/ 2970156 h 29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4827" h="2970156">
                  <a:moveTo>
                    <a:pt x="2474266" y="2970156"/>
                  </a:moveTo>
                  <a:cubicBezTo>
                    <a:pt x="1109458" y="2951915"/>
                    <a:pt x="-26850" y="2305482"/>
                    <a:pt x="484" y="1459860"/>
                  </a:cubicBezTo>
                  <a:cubicBezTo>
                    <a:pt x="27341" y="628962"/>
                    <a:pt x="1128459" y="5144"/>
                    <a:pt x="2469789" y="0"/>
                  </a:cubicBezTo>
                  <a:cubicBezTo>
                    <a:pt x="2470374" y="525093"/>
                    <a:pt x="2694242" y="997024"/>
                    <a:pt x="2694827" y="1522117"/>
                  </a:cubicBezTo>
                  <a:cubicBezTo>
                    <a:pt x="2681557" y="2018973"/>
                    <a:pt x="2487536" y="2473300"/>
                    <a:pt x="2474266" y="297015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" name="Picture 8" descr="Vaizdo rezultatas pagal uÅ¾klausÄ âearthâ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67" b="98393" l="0" r="100000">
                        <a14:foregroundMark x1="89882" y1="36395" x2="93176" y2="49598"/>
                        <a14:foregroundMark x1="92588" y1="40299" x2="89529" y2="32721"/>
                        <a14:foregroundMark x1="88118" y1="29966" x2="84941" y2="24799"/>
                        <a14:foregroundMark x1="84118" y1="22732" x2="82118" y2="21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936" y="471945"/>
            <a:ext cx="3528392" cy="36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4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1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1412 L 0.16545 -0.10556 C 0.19809 -0.15857 0.25556 -0.21019 0.32136 -0.24792 C 0.39636 -0.29074 0.46198 -0.30926 0.51302 -0.3037 L 0.75608 -0.28796 " pathEditMode="relative" rAng="-1390673" ptsTypes="FffFF">
                                      <p:cBhvr>
                                        <p:cTn id="10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70" y="-30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611 0.05093 L -1.1382 -0.16828 C -1.05417 -0.21759 -0.929 -0.24305 -0.79896 -0.24305 C -0.65018 -0.24305 -0.53091 -0.21759 -0.4474 -0.16828 L -0.04809 0.05093 " pathEditMode="relative" rAng="0" ptsTypes="FffFF">
                                      <p:cBhvr>
                                        <p:cTn id="12" dur="41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92" y="-146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47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1 0.2831 L 0.4625 0.47916 C 0.53438 0.52338 0.64167 0.54745 0.75365 0.54745 C 0.88143 0.54745 0.98333 0.52338 1.05521 0.47916 L 1.39774 0.2831 " pathEditMode="relative" rAng="0" ptsTypes="FffFF">
                                      <p:cBhvr>
                                        <p:cTn id="18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72" y="13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9 -0.28796 L 0.97708 -0.30023 C 1.02448 -0.30602 1.08715 -0.28773 1.14844 -0.25416 C 1.21892 -0.21713 1.271 -0.17546 1.3033 -0.12893 L 1.4592 0.08171 " pathEditMode="relative" rAng="1292025" ptsTypes="FffFF">
                                      <p:cBhvr>
                                        <p:cTn id="23" dur="3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109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6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6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6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Demonstracija ekrane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2" baseType="lpstr">
      <vt:lpstr>Office tema</vt:lpstr>
      <vt:lpstr>PowerPoint pristatymas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HP Inc.</dc:creator>
  <cp:lastModifiedBy>HP Inc.</cp:lastModifiedBy>
  <cp:revision>17</cp:revision>
  <dcterms:created xsi:type="dcterms:W3CDTF">2019-03-05T10:02:10Z</dcterms:created>
  <dcterms:modified xsi:type="dcterms:W3CDTF">2019-05-06T10:12:34Z</dcterms:modified>
</cp:coreProperties>
</file>