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8C81"/>
    <a:srgbClr val="AD805B"/>
    <a:srgbClr val="E74BDC"/>
    <a:srgbClr val="F000A0"/>
    <a:srgbClr val="FF8C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72" y="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GB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GB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66A8-D557-4592-A233-C0E4F5ABBE3F}" type="datetimeFigureOut">
              <a:rPr lang="en-GB" smtClean="0"/>
              <a:t>06/05/2019</a:t>
            </a:fld>
            <a:endParaRPr lang="en-GB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3166-C9EB-4829-996C-509AD83C35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616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GB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GB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66A8-D557-4592-A233-C0E4F5ABBE3F}" type="datetimeFigureOut">
              <a:rPr lang="en-GB" smtClean="0"/>
              <a:t>06/05/2019</a:t>
            </a:fld>
            <a:endParaRPr lang="en-GB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3166-C9EB-4829-996C-509AD83C35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545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GB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GB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66A8-D557-4592-A233-C0E4F5ABBE3F}" type="datetimeFigureOut">
              <a:rPr lang="en-GB" smtClean="0"/>
              <a:t>06/05/2019</a:t>
            </a:fld>
            <a:endParaRPr lang="en-GB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3166-C9EB-4829-996C-509AD83C35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599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GB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GB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66A8-D557-4592-A233-C0E4F5ABBE3F}" type="datetimeFigureOut">
              <a:rPr lang="en-GB" smtClean="0"/>
              <a:t>06/05/2019</a:t>
            </a:fld>
            <a:endParaRPr lang="en-GB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3166-C9EB-4829-996C-509AD83C35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74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en-GB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66A8-D557-4592-A233-C0E4F5ABBE3F}" type="datetimeFigureOut">
              <a:rPr lang="en-GB" smtClean="0"/>
              <a:t>06/05/2019</a:t>
            </a:fld>
            <a:endParaRPr lang="en-GB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3166-C9EB-4829-996C-509AD83C35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6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GB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GB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GB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66A8-D557-4592-A233-C0E4F5ABBE3F}" type="datetimeFigureOut">
              <a:rPr lang="en-GB" smtClean="0"/>
              <a:t>06/05/2019</a:t>
            </a:fld>
            <a:endParaRPr lang="en-GB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3166-C9EB-4829-996C-509AD83C35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155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GB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GB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GB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66A8-D557-4592-A233-C0E4F5ABBE3F}" type="datetimeFigureOut">
              <a:rPr lang="en-GB" smtClean="0"/>
              <a:t>06/05/2019</a:t>
            </a:fld>
            <a:endParaRPr lang="en-GB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3166-C9EB-4829-996C-509AD83C35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947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GB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66A8-D557-4592-A233-C0E4F5ABBE3F}" type="datetimeFigureOut">
              <a:rPr lang="en-GB" smtClean="0"/>
              <a:t>06/05/2019</a:t>
            </a:fld>
            <a:endParaRPr lang="en-GB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3166-C9EB-4829-996C-509AD83C35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275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66A8-D557-4592-A233-C0E4F5ABBE3F}" type="datetimeFigureOut">
              <a:rPr lang="en-GB" smtClean="0"/>
              <a:t>06/05/2019</a:t>
            </a:fld>
            <a:endParaRPr lang="en-GB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3166-C9EB-4829-996C-509AD83C35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531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en-GB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GB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66A8-D557-4592-A233-C0E4F5ABBE3F}" type="datetimeFigureOut">
              <a:rPr lang="en-GB" smtClean="0"/>
              <a:t>06/05/2019</a:t>
            </a:fld>
            <a:endParaRPr lang="en-GB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3166-C9EB-4829-996C-509AD83C35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122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en-GB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66A8-D557-4592-A233-C0E4F5ABBE3F}" type="datetimeFigureOut">
              <a:rPr lang="en-GB" smtClean="0"/>
              <a:t>06/05/2019</a:t>
            </a:fld>
            <a:endParaRPr lang="en-GB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3166-C9EB-4829-996C-509AD83C35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420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GB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GB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166A8-D557-4592-A233-C0E4F5ABBE3F}" type="datetimeFigureOut">
              <a:rPr lang="en-GB" smtClean="0"/>
              <a:t>06/05/2019</a:t>
            </a:fld>
            <a:endParaRPr lang="en-GB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B3166-C9EB-4829-996C-509AD83C35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025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čiakampis 3"/>
          <p:cNvSpPr/>
          <p:nvPr/>
        </p:nvSpPr>
        <p:spPr>
          <a:xfrm>
            <a:off x="0" y="-23385"/>
            <a:ext cx="9144000" cy="6877276"/>
          </a:xfrm>
          <a:prstGeom prst="rect">
            <a:avLst/>
          </a:prstGeom>
          <a:gradFill flip="none" rotWithShape="1">
            <a:gsLst>
              <a:gs pos="20000">
                <a:srgbClr val="002060">
                  <a:lumMod val="65000"/>
                  <a:alpha val="98000"/>
                </a:srgbClr>
              </a:gs>
              <a:gs pos="50000">
                <a:srgbClr val="E74BDC">
                  <a:lumMod val="81000"/>
                  <a:lumOff val="1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gradFill flip="none" rotWithShape="1">
                <a:gsLst>
                  <a:gs pos="0">
                    <a:schemeClr val="accent4">
                      <a:lumMod val="7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</a:endParaRPr>
          </a:p>
        </p:txBody>
      </p:sp>
      <p:grpSp>
        <p:nvGrpSpPr>
          <p:cNvPr id="80" name="Grupė 79"/>
          <p:cNvGrpSpPr/>
          <p:nvPr/>
        </p:nvGrpSpPr>
        <p:grpSpPr>
          <a:xfrm rot="21166139">
            <a:off x="491248" y="2172534"/>
            <a:ext cx="1497173" cy="1514226"/>
            <a:chOff x="-98603" y="503522"/>
            <a:chExt cx="2417975" cy="2306555"/>
          </a:xfrm>
          <a:scene3d>
            <a:camera prst="orthographicFront"/>
            <a:lightRig rig="threePt" dir="t"/>
          </a:scene3d>
        </p:grpSpPr>
        <p:grpSp>
          <p:nvGrpSpPr>
            <p:cNvPr id="43" name="Grupė 42"/>
            <p:cNvGrpSpPr/>
            <p:nvPr/>
          </p:nvGrpSpPr>
          <p:grpSpPr>
            <a:xfrm rot="462016">
              <a:off x="1563222" y="790235"/>
              <a:ext cx="614275" cy="1206418"/>
              <a:chOff x="3045313" y="4046827"/>
              <a:chExt cx="673102" cy="1308670"/>
            </a:xfrm>
          </p:grpSpPr>
          <p:sp>
            <p:nvSpPr>
              <p:cNvPr id="44" name="Stačiakampis 6"/>
              <p:cNvSpPr/>
              <p:nvPr/>
            </p:nvSpPr>
            <p:spPr>
              <a:xfrm>
                <a:off x="3045313" y="4046827"/>
                <a:ext cx="325346" cy="1308670"/>
              </a:xfrm>
              <a:custGeom>
                <a:avLst/>
                <a:gdLst>
                  <a:gd name="connsiteX0" fmla="*/ 0 w 175129"/>
                  <a:gd name="connsiteY0" fmla="*/ 0 h 1222523"/>
                  <a:gd name="connsiteX1" fmla="*/ 175129 w 175129"/>
                  <a:gd name="connsiteY1" fmla="*/ 0 h 1222523"/>
                  <a:gd name="connsiteX2" fmla="*/ 175129 w 175129"/>
                  <a:gd name="connsiteY2" fmla="*/ 1222523 h 1222523"/>
                  <a:gd name="connsiteX3" fmla="*/ 0 w 175129"/>
                  <a:gd name="connsiteY3" fmla="*/ 1222523 h 1222523"/>
                  <a:gd name="connsiteX4" fmla="*/ 0 w 175129"/>
                  <a:gd name="connsiteY4" fmla="*/ 0 h 1222523"/>
                  <a:gd name="connsiteX0" fmla="*/ 0 w 595915"/>
                  <a:gd name="connsiteY0" fmla="*/ 0 h 1222523"/>
                  <a:gd name="connsiteX1" fmla="*/ 595915 w 595915"/>
                  <a:gd name="connsiteY1" fmla="*/ 307497 h 1222523"/>
                  <a:gd name="connsiteX2" fmla="*/ 175129 w 595915"/>
                  <a:gd name="connsiteY2" fmla="*/ 1222523 h 1222523"/>
                  <a:gd name="connsiteX3" fmla="*/ 0 w 595915"/>
                  <a:gd name="connsiteY3" fmla="*/ 1222523 h 1222523"/>
                  <a:gd name="connsiteX4" fmla="*/ 0 w 595915"/>
                  <a:gd name="connsiteY4" fmla="*/ 0 h 1222523"/>
                  <a:gd name="connsiteX0" fmla="*/ 388417 w 595915"/>
                  <a:gd name="connsiteY0" fmla="*/ 0 h 1246799"/>
                  <a:gd name="connsiteX1" fmla="*/ 595915 w 595915"/>
                  <a:gd name="connsiteY1" fmla="*/ 331773 h 1246799"/>
                  <a:gd name="connsiteX2" fmla="*/ 175129 w 595915"/>
                  <a:gd name="connsiteY2" fmla="*/ 1246799 h 1246799"/>
                  <a:gd name="connsiteX3" fmla="*/ 0 w 595915"/>
                  <a:gd name="connsiteY3" fmla="*/ 1246799 h 1246799"/>
                  <a:gd name="connsiteX4" fmla="*/ 388417 w 595915"/>
                  <a:gd name="connsiteY4" fmla="*/ 0 h 1246799"/>
                  <a:gd name="connsiteX0" fmla="*/ 388417 w 814779"/>
                  <a:gd name="connsiteY0" fmla="*/ 0 h 1246799"/>
                  <a:gd name="connsiteX1" fmla="*/ 595915 w 814779"/>
                  <a:gd name="connsiteY1" fmla="*/ 331773 h 1246799"/>
                  <a:gd name="connsiteX2" fmla="*/ 175129 w 814779"/>
                  <a:gd name="connsiteY2" fmla="*/ 1246799 h 1246799"/>
                  <a:gd name="connsiteX3" fmla="*/ 0 w 814779"/>
                  <a:gd name="connsiteY3" fmla="*/ 1246799 h 1246799"/>
                  <a:gd name="connsiteX4" fmla="*/ 388417 w 814779"/>
                  <a:gd name="connsiteY4" fmla="*/ 0 h 1246799"/>
                  <a:gd name="connsiteX0" fmla="*/ 388417 w 774429"/>
                  <a:gd name="connsiteY0" fmla="*/ 0 h 1246799"/>
                  <a:gd name="connsiteX1" fmla="*/ 458351 w 774429"/>
                  <a:gd name="connsiteY1" fmla="*/ 275129 h 1246799"/>
                  <a:gd name="connsiteX2" fmla="*/ 175129 w 774429"/>
                  <a:gd name="connsiteY2" fmla="*/ 1246799 h 1246799"/>
                  <a:gd name="connsiteX3" fmla="*/ 0 w 774429"/>
                  <a:gd name="connsiteY3" fmla="*/ 1246799 h 1246799"/>
                  <a:gd name="connsiteX4" fmla="*/ 388417 w 774429"/>
                  <a:gd name="connsiteY4" fmla="*/ 0 h 1246799"/>
                  <a:gd name="connsiteX0" fmla="*/ 388417 w 787773"/>
                  <a:gd name="connsiteY0" fmla="*/ 0 h 1246799"/>
                  <a:gd name="connsiteX1" fmla="*/ 506903 w 787773"/>
                  <a:gd name="connsiteY1" fmla="*/ 275129 h 1246799"/>
                  <a:gd name="connsiteX2" fmla="*/ 175129 w 787773"/>
                  <a:gd name="connsiteY2" fmla="*/ 1246799 h 1246799"/>
                  <a:gd name="connsiteX3" fmla="*/ 0 w 787773"/>
                  <a:gd name="connsiteY3" fmla="*/ 1246799 h 1246799"/>
                  <a:gd name="connsiteX4" fmla="*/ 388417 w 787773"/>
                  <a:gd name="connsiteY4" fmla="*/ 0 h 1246799"/>
                  <a:gd name="connsiteX0" fmla="*/ 388417 w 564980"/>
                  <a:gd name="connsiteY0" fmla="*/ 36269 h 1283068"/>
                  <a:gd name="connsiteX1" fmla="*/ 555556 w 564980"/>
                  <a:gd name="connsiteY1" fmla="*/ 381022 h 1283068"/>
                  <a:gd name="connsiteX2" fmla="*/ 506903 w 564980"/>
                  <a:gd name="connsiteY2" fmla="*/ 311398 h 1283068"/>
                  <a:gd name="connsiteX3" fmla="*/ 175129 w 564980"/>
                  <a:gd name="connsiteY3" fmla="*/ 1283068 h 1283068"/>
                  <a:gd name="connsiteX4" fmla="*/ 0 w 564980"/>
                  <a:gd name="connsiteY4" fmla="*/ 1283068 h 1283068"/>
                  <a:gd name="connsiteX5" fmla="*/ 388417 w 564980"/>
                  <a:gd name="connsiteY5" fmla="*/ 36269 h 1283068"/>
                  <a:gd name="connsiteX0" fmla="*/ 388417 w 564980"/>
                  <a:gd name="connsiteY0" fmla="*/ 36269 h 1283068"/>
                  <a:gd name="connsiteX1" fmla="*/ 555556 w 564980"/>
                  <a:gd name="connsiteY1" fmla="*/ 381022 h 1283068"/>
                  <a:gd name="connsiteX2" fmla="*/ 506903 w 564980"/>
                  <a:gd name="connsiteY2" fmla="*/ 311398 h 1283068"/>
                  <a:gd name="connsiteX3" fmla="*/ 531179 w 564980"/>
                  <a:gd name="connsiteY3" fmla="*/ 1266884 h 1283068"/>
                  <a:gd name="connsiteX4" fmla="*/ 0 w 564980"/>
                  <a:gd name="connsiteY4" fmla="*/ 1283068 h 1283068"/>
                  <a:gd name="connsiteX5" fmla="*/ 388417 w 564980"/>
                  <a:gd name="connsiteY5" fmla="*/ 36269 h 1283068"/>
                  <a:gd name="connsiteX0" fmla="*/ 80919 w 257482"/>
                  <a:gd name="connsiteY0" fmla="*/ 36269 h 1283068"/>
                  <a:gd name="connsiteX1" fmla="*/ 248058 w 257482"/>
                  <a:gd name="connsiteY1" fmla="*/ 381022 h 1283068"/>
                  <a:gd name="connsiteX2" fmla="*/ 199405 w 257482"/>
                  <a:gd name="connsiteY2" fmla="*/ 311398 h 1283068"/>
                  <a:gd name="connsiteX3" fmla="*/ 223681 w 257482"/>
                  <a:gd name="connsiteY3" fmla="*/ 1266884 h 1283068"/>
                  <a:gd name="connsiteX4" fmla="*/ 0 w 257482"/>
                  <a:gd name="connsiteY4" fmla="*/ 1283068 h 1283068"/>
                  <a:gd name="connsiteX5" fmla="*/ 80919 w 257482"/>
                  <a:gd name="connsiteY5" fmla="*/ 36269 h 1283068"/>
                  <a:gd name="connsiteX0" fmla="*/ 80919 w 262278"/>
                  <a:gd name="connsiteY0" fmla="*/ 36269 h 1283068"/>
                  <a:gd name="connsiteX1" fmla="*/ 248058 w 262278"/>
                  <a:gd name="connsiteY1" fmla="*/ 381022 h 1283068"/>
                  <a:gd name="connsiteX2" fmla="*/ 215589 w 262278"/>
                  <a:gd name="connsiteY2" fmla="*/ 343766 h 1283068"/>
                  <a:gd name="connsiteX3" fmla="*/ 223681 w 262278"/>
                  <a:gd name="connsiteY3" fmla="*/ 1266884 h 1283068"/>
                  <a:gd name="connsiteX4" fmla="*/ 0 w 262278"/>
                  <a:gd name="connsiteY4" fmla="*/ 1283068 h 1283068"/>
                  <a:gd name="connsiteX5" fmla="*/ 80919 w 262278"/>
                  <a:gd name="connsiteY5" fmla="*/ 36269 h 1283068"/>
                  <a:gd name="connsiteX0" fmla="*/ 80919 w 262278"/>
                  <a:gd name="connsiteY0" fmla="*/ 36269 h 1283068"/>
                  <a:gd name="connsiteX1" fmla="*/ 248058 w 262278"/>
                  <a:gd name="connsiteY1" fmla="*/ 381022 h 1283068"/>
                  <a:gd name="connsiteX2" fmla="*/ 215589 w 262278"/>
                  <a:gd name="connsiteY2" fmla="*/ 343766 h 1283068"/>
                  <a:gd name="connsiteX3" fmla="*/ 102301 w 262278"/>
                  <a:gd name="connsiteY3" fmla="*/ 1266884 h 1283068"/>
                  <a:gd name="connsiteX4" fmla="*/ 0 w 262278"/>
                  <a:gd name="connsiteY4" fmla="*/ 1283068 h 1283068"/>
                  <a:gd name="connsiteX5" fmla="*/ 80919 w 262278"/>
                  <a:gd name="connsiteY5" fmla="*/ 36269 h 1283068"/>
                  <a:gd name="connsiteX0" fmla="*/ 80919 w 252013"/>
                  <a:gd name="connsiteY0" fmla="*/ 36269 h 1283068"/>
                  <a:gd name="connsiteX1" fmla="*/ 248058 w 252013"/>
                  <a:gd name="connsiteY1" fmla="*/ 381022 h 1283068"/>
                  <a:gd name="connsiteX2" fmla="*/ 150853 w 252013"/>
                  <a:gd name="connsiteY2" fmla="*/ 319490 h 1283068"/>
                  <a:gd name="connsiteX3" fmla="*/ 102301 w 252013"/>
                  <a:gd name="connsiteY3" fmla="*/ 1266884 h 1283068"/>
                  <a:gd name="connsiteX4" fmla="*/ 0 w 252013"/>
                  <a:gd name="connsiteY4" fmla="*/ 1283068 h 1283068"/>
                  <a:gd name="connsiteX5" fmla="*/ 80919 w 252013"/>
                  <a:gd name="connsiteY5" fmla="*/ 36269 h 1283068"/>
                  <a:gd name="connsiteX0" fmla="*/ 72826 w 252013"/>
                  <a:gd name="connsiteY0" fmla="*/ 34374 h 1313542"/>
                  <a:gd name="connsiteX1" fmla="*/ 248058 w 252013"/>
                  <a:gd name="connsiteY1" fmla="*/ 411496 h 1313542"/>
                  <a:gd name="connsiteX2" fmla="*/ 150853 w 252013"/>
                  <a:gd name="connsiteY2" fmla="*/ 349964 h 1313542"/>
                  <a:gd name="connsiteX3" fmla="*/ 102301 w 252013"/>
                  <a:gd name="connsiteY3" fmla="*/ 1297358 h 1313542"/>
                  <a:gd name="connsiteX4" fmla="*/ 0 w 252013"/>
                  <a:gd name="connsiteY4" fmla="*/ 1313542 h 1313542"/>
                  <a:gd name="connsiteX5" fmla="*/ 72826 w 252013"/>
                  <a:gd name="connsiteY5" fmla="*/ 34374 h 1313542"/>
                  <a:gd name="connsiteX0" fmla="*/ 72826 w 275337"/>
                  <a:gd name="connsiteY0" fmla="*/ 58811 h 1337979"/>
                  <a:gd name="connsiteX1" fmla="*/ 272334 w 275337"/>
                  <a:gd name="connsiteY1" fmla="*/ 176988 h 1337979"/>
                  <a:gd name="connsiteX2" fmla="*/ 150853 w 275337"/>
                  <a:gd name="connsiteY2" fmla="*/ 374401 h 1337979"/>
                  <a:gd name="connsiteX3" fmla="*/ 102301 w 275337"/>
                  <a:gd name="connsiteY3" fmla="*/ 1321795 h 1337979"/>
                  <a:gd name="connsiteX4" fmla="*/ 0 w 275337"/>
                  <a:gd name="connsiteY4" fmla="*/ 1337979 h 1337979"/>
                  <a:gd name="connsiteX5" fmla="*/ 72826 w 275337"/>
                  <a:gd name="connsiteY5" fmla="*/ 58811 h 1337979"/>
                  <a:gd name="connsiteX0" fmla="*/ 72826 w 278033"/>
                  <a:gd name="connsiteY0" fmla="*/ 58811 h 1337979"/>
                  <a:gd name="connsiteX1" fmla="*/ 272334 w 278033"/>
                  <a:gd name="connsiteY1" fmla="*/ 176988 h 1337979"/>
                  <a:gd name="connsiteX2" fmla="*/ 199405 w 278033"/>
                  <a:gd name="connsiteY2" fmla="*/ 374401 h 1337979"/>
                  <a:gd name="connsiteX3" fmla="*/ 102301 w 278033"/>
                  <a:gd name="connsiteY3" fmla="*/ 1321795 h 1337979"/>
                  <a:gd name="connsiteX4" fmla="*/ 0 w 278033"/>
                  <a:gd name="connsiteY4" fmla="*/ 1337979 h 1337979"/>
                  <a:gd name="connsiteX5" fmla="*/ 72826 w 278033"/>
                  <a:gd name="connsiteY5" fmla="*/ 58811 h 1337979"/>
                  <a:gd name="connsiteX0" fmla="*/ 72826 w 275601"/>
                  <a:gd name="connsiteY0" fmla="*/ 58811 h 1337979"/>
                  <a:gd name="connsiteX1" fmla="*/ 272334 w 275601"/>
                  <a:gd name="connsiteY1" fmla="*/ 176988 h 1337979"/>
                  <a:gd name="connsiteX2" fmla="*/ 158945 w 275601"/>
                  <a:gd name="connsiteY2" fmla="*/ 366309 h 1337979"/>
                  <a:gd name="connsiteX3" fmla="*/ 102301 w 275601"/>
                  <a:gd name="connsiteY3" fmla="*/ 1321795 h 1337979"/>
                  <a:gd name="connsiteX4" fmla="*/ 0 w 275601"/>
                  <a:gd name="connsiteY4" fmla="*/ 1337979 h 1337979"/>
                  <a:gd name="connsiteX5" fmla="*/ 72826 w 275601"/>
                  <a:gd name="connsiteY5" fmla="*/ 58811 h 1337979"/>
                  <a:gd name="connsiteX0" fmla="*/ 72826 w 282992"/>
                  <a:gd name="connsiteY0" fmla="*/ 58811 h 1337979"/>
                  <a:gd name="connsiteX1" fmla="*/ 272334 w 282992"/>
                  <a:gd name="connsiteY1" fmla="*/ 176988 h 1337979"/>
                  <a:gd name="connsiteX2" fmla="*/ 259911 w 282992"/>
                  <a:gd name="connsiteY2" fmla="*/ 307218 h 1337979"/>
                  <a:gd name="connsiteX3" fmla="*/ 158945 w 282992"/>
                  <a:gd name="connsiteY3" fmla="*/ 366309 h 1337979"/>
                  <a:gd name="connsiteX4" fmla="*/ 102301 w 282992"/>
                  <a:gd name="connsiteY4" fmla="*/ 1321795 h 1337979"/>
                  <a:gd name="connsiteX5" fmla="*/ 0 w 282992"/>
                  <a:gd name="connsiteY5" fmla="*/ 1337979 h 1337979"/>
                  <a:gd name="connsiteX6" fmla="*/ 72826 w 282992"/>
                  <a:gd name="connsiteY6" fmla="*/ 58811 h 1337979"/>
                  <a:gd name="connsiteX0" fmla="*/ 72826 w 325346"/>
                  <a:gd name="connsiteY0" fmla="*/ 44162 h 1323330"/>
                  <a:gd name="connsiteX1" fmla="*/ 320887 w 325346"/>
                  <a:gd name="connsiteY1" fmla="*/ 283720 h 1323330"/>
                  <a:gd name="connsiteX2" fmla="*/ 259911 w 325346"/>
                  <a:gd name="connsiteY2" fmla="*/ 292569 h 1323330"/>
                  <a:gd name="connsiteX3" fmla="*/ 158945 w 325346"/>
                  <a:gd name="connsiteY3" fmla="*/ 351660 h 1323330"/>
                  <a:gd name="connsiteX4" fmla="*/ 102301 w 325346"/>
                  <a:gd name="connsiteY4" fmla="*/ 1307146 h 1323330"/>
                  <a:gd name="connsiteX5" fmla="*/ 0 w 325346"/>
                  <a:gd name="connsiteY5" fmla="*/ 1323330 h 1323330"/>
                  <a:gd name="connsiteX6" fmla="*/ 72826 w 325346"/>
                  <a:gd name="connsiteY6" fmla="*/ 44162 h 1323330"/>
                  <a:gd name="connsiteX0" fmla="*/ 97103 w 325346"/>
                  <a:gd name="connsiteY0" fmla="*/ 45687 h 1308670"/>
                  <a:gd name="connsiteX1" fmla="*/ 320887 w 325346"/>
                  <a:gd name="connsiteY1" fmla="*/ 269060 h 1308670"/>
                  <a:gd name="connsiteX2" fmla="*/ 259911 w 325346"/>
                  <a:gd name="connsiteY2" fmla="*/ 277909 h 1308670"/>
                  <a:gd name="connsiteX3" fmla="*/ 158945 w 325346"/>
                  <a:gd name="connsiteY3" fmla="*/ 337000 h 1308670"/>
                  <a:gd name="connsiteX4" fmla="*/ 102301 w 325346"/>
                  <a:gd name="connsiteY4" fmla="*/ 1292486 h 1308670"/>
                  <a:gd name="connsiteX5" fmla="*/ 0 w 325346"/>
                  <a:gd name="connsiteY5" fmla="*/ 1308670 h 1308670"/>
                  <a:gd name="connsiteX6" fmla="*/ 97103 w 325346"/>
                  <a:gd name="connsiteY6" fmla="*/ 45687 h 1308670"/>
                  <a:gd name="connsiteX0" fmla="*/ 97103 w 325346"/>
                  <a:gd name="connsiteY0" fmla="*/ 45687 h 1308670"/>
                  <a:gd name="connsiteX1" fmla="*/ 320887 w 325346"/>
                  <a:gd name="connsiteY1" fmla="*/ 269060 h 1308670"/>
                  <a:gd name="connsiteX2" fmla="*/ 259911 w 325346"/>
                  <a:gd name="connsiteY2" fmla="*/ 277909 h 1308670"/>
                  <a:gd name="connsiteX3" fmla="*/ 187082 w 325346"/>
                  <a:gd name="connsiteY3" fmla="*/ 164619 h 1308670"/>
                  <a:gd name="connsiteX4" fmla="*/ 158945 w 325346"/>
                  <a:gd name="connsiteY4" fmla="*/ 337000 h 1308670"/>
                  <a:gd name="connsiteX5" fmla="*/ 102301 w 325346"/>
                  <a:gd name="connsiteY5" fmla="*/ 1292486 h 1308670"/>
                  <a:gd name="connsiteX6" fmla="*/ 0 w 325346"/>
                  <a:gd name="connsiteY6" fmla="*/ 1308670 h 1308670"/>
                  <a:gd name="connsiteX7" fmla="*/ 97103 w 325346"/>
                  <a:gd name="connsiteY7" fmla="*/ 45687 h 1308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25346" h="1308670">
                    <a:moveTo>
                      <a:pt x="97103" y="45687"/>
                    </a:moveTo>
                    <a:cubicBezTo>
                      <a:pt x="185650" y="-122187"/>
                      <a:pt x="301139" y="223205"/>
                      <a:pt x="320887" y="269060"/>
                    </a:cubicBezTo>
                    <a:cubicBezTo>
                      <a:pt x="342627" y="302369"/>
                      <a:pt x="278809" y="246356"/>
                      <a:pt x="259911" y="277909"/>
                    </a:cubicBezTo>
                    <a:cubicBezTo>
                      <a:pt x="237610" y="273989"/>
                      <a:pt x="203910" y="154771"/>
                      <a:pt x="187082" y="164619"/>
                    </a:cubicBezTo>
                    <a:cubicBezTo>
                      <a:pt x="170254" y="174467"/>
                      <a:pt x="173075" y="162509"/>
                      <a:pt x="158945" y="337000"/>
                    </a:cubicBezTo>
                    <a:cubicBezTo>
                      <a:pt x="161642" y="644706"/>
                      <a:pt x="99604" y="984780"/>
                      <a:pt x="102301" y="1292486"/>
                    </a:cubicBezTo>
                    <a:lnTo>
                      <a:pt x="0" y="1308670"/>
                    </a:lnTo>
                    <a:lnTo>
                      <a:pt x="97103" y="45687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solidFill>
                  <a:srgbClr val="92D050"/>
                </a:solidFill>
              </a:ln>
              <a:sp3d prstMaterial="plastic">
                <a:bevelT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Debesis 44"/>
              <p:cNvSpPr/>
              <p:nvPr/>
            </p:nvSpPr>
            <p:spPr>
              <a:xfrm>
                <a:off x="3208381" y="4258321"/>
                <a:ext cx="510034" cy="420529"/>
              </a:xfrm>
              <a:prstGeom prst="cloud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  <a:sp3d prstMaterial="plastic">
                <a:bevelT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0" name="Grupė 39"/>
            <p:cNvGrpSpPr/>
            <p:nvPr/>
          </p:nvGrpSpPr>
          <p:grpSpPr>
            <a:xfrm rot="20414567">
              <a:off x="387109" y="503522"/>
              <a:ext cx="614275" cy="1206418"/>
              <a:chOff x="3045313" y="4046827"/>
              <a:chExt cx="673102" cy="1308670"/>
            </a:xfrm>
          </p:grpSpPr>
          <p:sp>
            <p:nvSpPr>
              <p:cNvPr id="41" name="Stačiakampis 6"/>
              <p:cNvSpPr/>
              <p:nvPr/>
            </p:nvSpPr>
            <p:spPr>
              <a:xfrm>
                <a:off x="3045313" y="4046827"/>
                <a:ext cx="325346" cy="1308670"/>
              </a:xfrm>
              <a:custGeom>
                <a:avLst/>
                <a:gdLst>
                  <a:gd name="connsiteX0" fmla="*/ 0 w 175129"/>
                  <a:gd name="connsiteY0" fmla="*/ 0 h 1222523"/>
                  <a:gd name="connsiteX1" fmla="*/ 175129 w 175129"/>
                  <a:gd name="connsiteY1" fmla="*/ 0 h 1222523"/>
                  <a:gd name="connsiteX2" fmla="*/ 175129 w 175129"/>
                  <a:gd name="connsiteY2" fmla="*/ 1222523 h 1222523"/>
                  <a:gd name="connsiteX3" fmla="*/ 0 w 175129"/>
                  <a:gd name="connsiteY3" fmla="*/ 1222523 h 1222523"/>
                  <a:gd name="connsiteX4" fmla="*/ 0 w 175129"/>
                  <a:gd name="connsiteY4" fmla="*/ 0 h 1222523"/>
                  <a:gd name="connsiteX0" fmla="*/ 0 w 595915"/>
                  <a:gd name="connsiteY0" fmla="*/ 0 h 1222523"/>
                  <a:gd name="connsiteX1" fmla="*/ 595915 w 595915"/>
                  <a:gd name="connsiteY1" fmla="*/ 307497 h 1222523"/>
                  <a:gd name="connsiteX2" fmla="*/ 175129 w 595915"/>
                  <a:gd name="connsiteY2" fmla="*/ 1222523 h 1222523"/>
                  <a:gd name="connsiteX3" fmla="*/ 0 w 595915"/>
                  <a:gd name="connsiteY3" fmla="*/ 1222523 h 1222523"/>
                  <a:gd name="connsiteX4" fmla="*/ 0 w 595915"/>
                  <a:gd name="connsiteY4" fmla="*/ 0 h 1222523"/>
                  <a:gd name="connsiteX0" fmla="*/ 388417 w 595915"/>
                  <a:gd name="connsiteY0" fmla="*/ 0 h 1246799"/>
                  <a:gd name="connsiteX1" fmla="*/ 595915 w 595915"/>
                  <a:gd name="connsiteY1" fmla="*/ 331773 h 1246799"/>
                  <a:gd name="connsiteX2" fmla="*/ 175129 w 595915"/>
                  <a:gd name="connsiteY2" fmla="*/ 1246799 h 1246799"/>
                  <a:gd name="connsiteX3" fmla="*/ 0 w 595915"/>
                  <a:gd name="connsiteY3" fmla="*/ 1246799 h 1246799"/>
                  <a:gd name="connsiteX4" fmla="*/ 388417 w 595915"/>
                  <a:gd name="connsiteY4" fmla="*/ 0 h 1246799"/>
                  <a:gd name="connsiteX0" fmla="*/ 388417 w 814779"/>
                  <a:gd name="connsiteY0" fmla="*/ 0 h 1246799"/>
                  <a:gd name="connsiteX1" fmla="*/ 595915 w 814779"/>
                  <a:gd name="connsiteY1" fmla="*/ 331773 h 1246799"/>
                  <a:gd name="connsiteX2" fmla="*/ 175129 w 814779"/>
                  <a:gd name="connsiteY2" fmla="*/ 1246799 h 1246799"/>
                  <a:gd name="connsiteX3" fmla="*/ 0 w 814779"/>
                  <a:gd name="connsiteY3" fmla="*/ 1246799 h 1246799"/>
                  <a:gd name="connsiteX4" fmla="*/ 388417 w 814779"/>
                  <a:gd name="connsiteY4" fmla="*/ 0 h 1246799"/>
                  <a:gd name="connsiteX0" fmla="*/ 388417 w 774429"/>
                  <a:gd name="connsiteY0" fmla="*/ 0 h 1246799"/>
                  <a:gd name="connsiteX1" fmla="*/ 458351 w 774429"/>
                  <a:gd name="connsiteY1" fmla="*/ 275129 h 1246799"/>
                  <a:gd name="connsiteX2" fmla="*/ 175129 w 774429"/>
                  <a:gd name="connsiteY2" fmla="*/ 1246799 h 1246799"/>
                  <a:gd name="connsiteX3" fmla="*/ 0 w 774429"/>
                  <a:gd name="connsiteY3" fmla="*/ 1246799 h 1246799"/>
                  <a:gd name="connsiteX4" fmla="*/ 388417 w 774429"/>
                  <a:gd name="connsiteY4" fmla="*/ 0 h 1246799"/>
                  <a:gd name="connsiteX0" fmla="*/ 388417 w 787773"/>
                  <a:gd name="connsiteY0" fmla="*/ 0 h 1246799"/>
                  <a:gd name="connsiteX1" fmla="*/ 506903 w 787773"/>
                  <a:gd name="connsiteY1" fmla="*/ 275129 h 1246799"/>
                  <a:gd name="connsiteX2" fmla="*/ 175129 w 787773"/>
                  <a:gd name="connsiteY2" fmla="*/ 1246799 h 1246799"/>
                  <a:gd name="connsiteX3" fmla="*/ 0 w 787773"/>
                  <a:gd name="connsiteY3" fmla="*/ 1246799 h 1246799"/>
                  <a:gd name="connsiteX4" fmla="*/ 388417 w 787773"/>
                  <a:gd name="connsiteY4" fmla="*/ 0 h 1246799"/>
                  <a:gd name="connsiteX0" fmla="*/ 388417 w 564980"/>
                  <a:gd name="connsiteY0" fmla="*/ 36269 h 1283068"/>
                  <a:gd name="connsiteX1" fmla="*/ 555556 w 564980"/>
                  <a:gd name="connsiteY1" fmla="*/ 381022 h 1283068"/>
                  <a:gd name="connsiteX2" fmla="*/ 506903 w 564980"/>
                  <a:gd name="connsiteY2" fmla="*/ 311398 h 1283068"/>
                  <a:gd name="connsiteX3" fmla="*/ 175129 w 564980"/>
                  <a:gd name="connsiteY3" fmla="*/ 1283068 h 1283068"/>
                  <a:gd name="connsiteX4" fmla="*/ 0 w 564980"/>
                  <a:gd name="connsiteY4" fmla="*/ 1283068 h 1283068"/>
                  <a:gd name="connsiteX5" fmla="*/ 388417 w 564980"/>
                  <a:gd name="connsiteY5" fmla="*/ 36269 h 1283068"/>
                  <a:gd name="connsiteX0" fmla="*/ 388417 w 564980"/>
                  <a:gd name="connsiteY0" fmla="*/ 36269 h 1283068"/>
                  <a:gd name="connsiteX1" fmla="*/ 555556 w 564980"/>
                  <a:gd name="connsiteY1" fmla="*/ 381022 h 1283068"/>
                  <a:gd name="connsiteX2" fmla="*/ 506903 w 564980"/>
                  <a:gd name="connsiteY2" fmla="*/ 311398 h 1283068"/>
                  <a:gd name="connsiteX3" fmla="*/ 531179 w 564980"/>
                  <a:gd name="connsiteY3" fmla="*/ 1266884 h 1283068"/>
                  <a:gd name="connsiteX4" fmla="*/ 0 w 564980"/>
                  <a:gd name="connsiteY4" fmla="*/ 1283068 h 1283068"/>
                  <a:gd name="connsiteX5" fmla="*/ 388417 w 564980"/>
                  <a:gd name="connsiteY5" fmla="*/ 36269 h 1283068"/>
                  <a:gd name="connsiteX0" fmla="*/ 80919 w 257482"/>
                  <a:gd name="connsiteY0" fmla="*/ 36269 h 1283068"/>
                  <a:gd name="connsiteX1" fmla="*/ 248058 w 257482"/>
                  <a:gd name="connsiteY1" fmla="*/ 381022 h 1283068"/>
                  <a:gd name="connsiteX2" fmla="*/ 199405 w 257482"/>
                  <a:gd name="connsiteY2" fmla="*/ 311398 h 1283068"/>
                  <a:gd name="connsiteX3" fmla="*/ 223681 w 257482"/>
                  <a:gd name="connsiteY3" fmla="*/ 1266884 h 1283068"/>
                  <a:gd name="connsiteX4" fmla="*/ 0 w 257482"/>
                  <a:gd name="connsiteY4" fmla="*/ 1283068 h 1283068"/>
                  <a:gd name="connsiteX5" fmla="*/ 80919 w 257482"/>
                  <a:gd name="connsiteY5" fmla="*/ 36269 h 1283068"/>
                  <a:gd name="connsiteX0" fmla="*/ 80919 w 262278"/>
                  <a:gd name="connsiteY0" fmla="*/ 36269 h 1283068"/>
                  <a:gd name="connsiteX1" fmla="*/ 248058 w 262278"/>
                  <a:gd name="connsiteY1" fmla="*/ 381022 h 1283068"/>
                  <a:gd name="connsiteX2" fmla="*/ 215589 w 262278"/>
                  <a:gd name="connsiteY2" fmla="*/ 343766 h 1283068"/>
                  <a:gd name="connsiteX3" fmla="*/ 223681 w 262278"/>
                  <a:gd name="connsiteY3" fmla="*/ 1266884 h 1283068"/>
                  <a:gd name="connsiteX4" fmla="*/ 0 w 262278"/>
                  <a:gd name="connsiteY4" fmla="*/ 1283068 h 1283068"/>
                  <a:gd name="connsiteX5" fmla="*/ 80919 w 262278"/>
                  <a:gd name="connsiteY5" fmla="*/ 36269 h 1283068"/>
                  <a:gd name="connsiteX0" fmla="*/ 80919 w 262278"/>
                  <a:gd name="connsiteY0" fmla="*/ 36269 h 1283068"/>
                  <a:gd name="connsiteX1" fmla="*/ 248058 w 262278"/>
                  <a:gd name="connsiteY1" fmla="*/ 381022 h 1283068"/>
                  <a:gd name="connsiteX2" fmla="*/ 215589 w 262278"/>
                  <a:gd name="connsiteY2" fmla="*/ 343766 h 1283068"/>
                  <a:gd name="connsiteX3" fmla="*/ 102301 w 262278"/>
                  <a:gd name="connsiteY3" fmla="*/ 1266884 h 1283068"/>
                  <a:gd name="connsiteX4" fmla="*/ 0 w 262278"/>
                  <a:gd name="connsiteY4" fmla="*/ 1283068 h 1283068"/>
                  <a:gd name="connsiteX5" fmla="*/ 80919 w 262278"/>
                  <a:gd name="connsiteY5" fmla="*/ 36269 h 1283068"/>
                  <a:gd name="connsiteX0" fmla="*/ 80919 w 252013"/>
                  <a:gd name="connsiteY0" fmla="*/ 36269 h 1283068"/>
                  <a:gd name="connsiteX1" fmla="*/ 248058 w 252013"/>
                  <a:gd name="connsiteY1" fmla="*/ 381022 h 1283068"/>
                  <a:gd name="connsiteX2" fmla="*/ 150853 w 252013"/>
                  <a:gd name="connsiteY2" fmla="*/ 319490 h 1283068"/>
                  <a:gd name="connsiteX3" fmla="*/ 102301 w 252013"/>
                  <a:gd name="connsiteY3" fmla="*/ 1266884 h 1283068"/>
                  <a:gd name="connsiteX4" fmla="*/ 0 w 252013"/>
                  <a:gd name="connsiteY4" fmla="*/ 1283068 h 1283068"/>
                  <a:gd name="connsiteX5" fmla="*/ 80919 w 252013"/>
                  <a:gd name="connsiteY5" fmla="*/ 36269 h 1283068"/>
                  <a:gd name="connsiteX0" fmla="*/ 72826 w 252013"/>
                  <a:gd name="connsiteY0" fmla="*/ 34374 h 1313542"/>
                  <a:gd name="connsiteX1" fmla="*/ 248058 w 252013"/>
                  <a:gd name="connsiteY1" fmla="*/ 411496 h 1313542"/>
                  <a:gd name="connsiteX2" fmla="*/ 150853 w 252013"/>
                  <a:gd name="connsiteY2" fmla="*/ 349964 h 1313542"/>
                  <a:gd name="connsiteX3" fmla="*/ 102301 w 252013"/>
                  <a:gd name="connsiteY3" fmla="*/ 1297358 h 1313542"/>
                  <a:gd name="connsiteX4" fmla="*/ 0 w 252013"/>
                  <a:gd name="connsiteY4" fmla="*/ 1313542 h 1313542"/>
                  <a:gd name="connsiteX5" fmla="*/ 72826 w 252013"/>
                  <a:gd name="connsiteY5" fmla="*/ 34374 h 1313542"/>
                  <a:gd name="connsiteX0" fmla="*/ 72826 w 275337"/>
                  <a:gd name="connsiteY0" fmla="*/ 58811 h 1337979"/>
                  <a:gd name="connsiteX1" fmla="*/ 272334 w 275337"/>
                  <a:gd name="connsiteY1" fmla="*/ 176988 h 1337979"/>
                  <a:gd name="connsiteX2" fmla="*/ 150853 w 275337"/>
                  <a:gd name="connsiteY2" fmla="*/ 374401 h 1337979"/>
                  <a:gd name="connsiteX3" fmla="*/ 102301 w 275337"/>
                  <a:gd name="connsiteY3" fmla="*/ 1321795 h 1337979"/>
                  <a:gd name="connsiteX4" fmla="*/ 0 w 275337"/>
                  <a:gd name="connsiteY4" fmla="*/ 1337979 h 1337979"/>
                  <a:gd name="connsiteX5" fmla="*/ 72826 w 275337"/>
                  <a:gd name="connsiteY5" fmla="*/ 58811 h 1337979"/>
                  <a:gd name="connsiteX0" fmla="*/ 72826 w 278033"/>
                  <a:gd name="connsiteY0" fmla="*/ 58811 h 1337979"/>
                  <a:gd name="connsiteX1" fmla="*/ 272334 w 278033"/>
                  <a:gd name="connsiteY1" fmla="*/ 176988 h 1337979"/>
                  <a:gd name="connsiteX2" fmla="*/ 199405 w 278033"/>
                  <a:gd name="connsiteY2" fmla="*/ 374401 h 1337979"/>
                  <a:gd name="connsiteX3" fmla="*/ 102301 w 278033"/>
                  <a:gd name="connsiteY3" fmla="*/ 1321795 h 1337979"/>
                  <a:gd name="connsiteX4" fmla="*/ 0 w 278033"/>
                  <a:gd name="connsiteY4" fmla="*/ 1337979 h 1337979"/>
                  <a:gd name="connsiteX5" fmla="*/ 72826 w 278033"/>
                  <a:gd name="connsiteY5" fmla="*/ 58811 h 1337979"/>
                  <a:gd name="connsiteX0" fmla="*/ 72826 w 275601"/>
                  <a:gd name="connsiteY0" fmla="*/ 58811 h 1337979"/>
                  <a:gd name="connsiteX1" fmla="*/ 272334 w 275601"/>
                  <a:gd name="connsiteY1" fmla="*/ 176988 h 1337979"/>
                  <a:gd name="connsiteX2" fmla="*/ 158945 w 275601"/>
                  <a:gd name="connsiteY2" fmla="*/ 366309 h 1337979"/>
                  <a:gd name="connsiteX3" fmla="*/ 102301 w 275601"/>
                  <a:gd name="connsiteY3" fmla="*/ 1321795 h 1337979"/>
                  <a:gd name="connsiteX4" fmla="*/ 0 w 275601"/>
                  <a:gd name="connsiteY4" fmla="*/ 1337979 h 1337979"/>
                  <a:gd name="connsiteX5" fmla="*/ 72826 w 275601"/>
                  <a:gd name="connsiteY5" fmla="*/ 58811 h 1337979"/>
                  <a:gd name="connsiteX0" fmla="*/ 72826 w 282992"/>
                  <a:gd name="connsiteY0" fmla="*/ 58811 h 1337979"/>
                  <a:gd name="connsiteX1" fmla="*/ 272334 w 282992"/>
                  <a:gd name="connsiteY1" fmla="*/ 176988 h 1337979"/>
                  <a:gd name="connsiteX2" fmla="*/ 259911 w 282992"/>
                  <a:gd name="connsiteY2" fmla="*/ 307218 h 1337979"/>
                  <a:gd name="connsiteX3" fmla="*/ 158945 w 282992"/>
                  <a:gd name="connsiteY3" fmla="*/ 366309 h 1337979"/>
                  <a:gd name="connsiteX4" fmla="*/ 102301 w 282992"/>
                  <a:gd name="connsiteY4" fmla="*/ 1321795 h 1337979"/>
                  <a:gd name="connsiteX5" fmla="*/ 0 w 282992"/>
                  <a:gd name="connsiteY5" fmla="*/ 1337979 h 1337979"/>
                  <a:gd name="connsiteX6" fmla="*/ 72826 w 282992"/>
                  <a:gd name="connsiteY6" fmla="*/ 58811 h 1337979"/>
                  <a:gd name="connsiteX0" fmla="*/ 72826 w 325346"/>
                  <a:gd name="connsiteY0" fmla="*/ 44162 h 1323330"/>
                  <a:gd name="connsiteX1" fmla="*/ 320887 w 325346"/>
                  <a:gd name="connsiteY1" fmla="*/ 283720 h 1323330"/>
                  <a:gd name="connsiteX2" fmla="*/ 259911 w 325346"/>
                  <a:gd name="connsiteY2" fmla="*/ 292569 h 1323330"/>
                  <a:gd name="connsiteX3" fmla="*/ 158945 w 325346"/>
                  <a:gd name="connsiteY3" fmla="*/ 351660 h 1323330"/>
                  <a:gd name="connsiteX4" fmla="*/ 102301 w 325346"/>
                  <a:gd name="connsiteY4" fmla="*/ 1307146 h 1323330"/>
                  <a:gd name="connsiteX5" fmla="*/ 0 w 325346"/>
                  <a:gd name="connsiteY5" fmla="*/ 1323330 h 1323330"/>
                  <a:gd name="connsiteX6" fmla="*/ 72826 w 325346"/>
                  <a:gd name="connsiteY6" fmla="*/ 44162 h 1323330"/>
                  <a:gd name="connsiteX0" fmla="*/ 97103 w 325346"/>
                  <a:gd name="connsiteY0" fmla="*/ 45687 h 1308670"/>
                  <a:gd name="connsiteX1" fmla="*/ 320887 w 325346"/>
                  <a:gd name="connsiteY1" fmla="*/ 269060 h 1308670"/>
                  <a:gd name="connsiteX2" fmla="*/ 259911 w 325346"/>
                  <a:gd name="connsiteY2" fmla="*/ 277909 h 1308670"/>
                  <a:gd name="connsiteX3" fmla="*/ 158945 w 325346"/>
                  <a:gd name="connsiteY3" fmla="*/ 337000 h 1308670"/>
                  <a:gd name="connsiteX4" fmla="*/ 102301 w 325346"/>
                  <a:gd name="connsiteY4" fmla="*/ 1292486 h 1308670"/>
                  <a:gd name="connsiteX5" fmla="*/ 0 w 325346"/>
                  <a:gd name="connsiteY5" fmla="*/ 1308670 h 1308670"/>
                  <a:gd name="connsiteX6" fmla="*/ 97103 w 325346"/>
                  <a:gd name="connsiteY6" fmla="*/ 45687 h 1308670"/>
                  <a:gd name="connsiteX0" fmla="*/ 97103 w 325346"/>
                  <a:gd name="connsiteY0" fmla="*/ 45687 h 1308670"/>
                  <a:gd name="connsiteX1" fmla="*/ 320887 w 325346"/>
                  <a:gd name="connsiteY1" fmla="*/ 269060 h 1308670"/>
                  <a:gd name="connsiteX2" fmla="*/ 259911 w 325346"/>
                  <a:gd name="connsiteY2" fmla="*/ 277909 h 1308670"/>
                  <a:gd name="connsiteX3" fmla="*/ 187082 w 325346"/>
                  <a:gd name="connsiteY3" fmla="*/ 164619 h 1308670"/>
                  <a:gd name="connsiteX4" fmla="*/ 158945 w 325346"/>
                  <a:gd name="connsiteY4" fmla="*/ 337000 h 1308670"/>
                  <a:gd name="connsiteX5" fmla="*/ 102301 w 325346"/>
                  <a:gd name="connsiteY5" fmla="*/ 1292486 h 1308670"/>
                  <a:gd name="connsiteX6" fmla="*/ 0 w 325346"/>
                  <a:gd name="connsiteY6" fmla="*/ 1308670 h 1308670"/>
                  <a:gd name="connsiteX7" fmla="*/ 97103 w 325346"/>
                  <a:gd name="connsiteY7" fmla="*/ 45687 h 1308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25346" h="1308670">
                    <a:moveTo>
                      <a:pt x="97103" y="45687"/>
                    </a:moveTo>
                    <a:cubicBezTo>
                      <a:pt x="185650" y="-122187"/>
                      <a:pt x="301139" y="223205"/>
                      <a:pt x="320887" y="269060"/>
                    </a:cubicBezTo>
                    <a:cubicBezTo>
                      <a:pt x="342627" y="302369"/>
                      <a:pt x="278809" y="246356"/>
                      <a:pt x="259911" y="277909"/>
                    </a:cubicBezTo>
                    <a:cubicBezTo>
                      <a:pt x="237610" y="273989"/>
                      <a:pt x="203910" y="154771"/>
                      <a:pt x="187082" y="164619"/>
                    </a:cubicBezTo>
                    <a:cubicBezTo>
                      <a:pt x="170254" y="174467"/>
                      <a:pt x="173075" y="162509"/>
                      <a:pt x="158945" y="337000"/>
                    </a:cubicBezTo>
                    <a:cubicBezTo>
                      <a:pt x="161642" y="644706"/>
                      <a:pt x="99604" y="984780"/>
                      <a:pt x="102301" y="1292486"/>
                    </a:cubicBezTo>
                    <a:lnTo>
                      <a:pt x="0" y="1308670"/>
                    </a:lnTo>
                    <a:lnTo>
                      <a:pt x="97103" y="45687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solidFill>
                  <a:srgbClr val="92D050"/>
                </a:solidFill>
              </a:ln>
              <a:sp3d prstMaterial="plastic">
                <a:bevelT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" name="Debesis 41"/>
              <p:cNvSpPr/>
              <p:nvPr/>
            </p:nvSpPr>
            <p:spPr>
              <a:xfrm>
                <a:off x="3208381" y="4258321"/>
                <a:ext cx="510034" cy="420529"/>
              </a:xfrm>
              <a:prstGeom prst="cloud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  <a:sp3d prstMaterial="plastic">
                <a:bevelT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8" name="Ovalas 5"/>
            <p:cNvSpPr/>
            <p:nvPr/>
          </p:nvSpPr>
          <p:spPr>
            <a:xfrm>
              <a:off x="773485" y="754152"/>
              <a:ext cx="921499" cy="1544471"/>
            </a:xfrm>
            <a:custGeom>
              <a:avLst/>
              <a:gdLst>
                <a:gd name="connsiteX0" fmla="*/ 0 w 829499"/>
                <a:gd name="connsiteY0" fmla="*/ 324036 h 648072"/>
                <a:gd name="connsiteX1" fmla="*/ 414750 w 829499"/>
                <a:gd name="connsiteY1" fmla="*/ 0 h 648072"/>
                <a:gd name="connsiteX2" fmla="*/ 829500 w 829499"/>
                <a:gd name="connsiteY2" fmla="*/ 324036 h 648072"/>
                <a:gd name="connsiteX3" fmla="*/ 414750 w 829499"/>
                <a:gd name="connsiteY3" fmla="*/ 648072 h 648072"/>
                <a:gd name="connsiteX4" fmla="*/ 0 w 829499"/>
                <a:gd name="connsiteY4" fmla="*/ 324036 h 648072"/>
                <a:gd name="connsiteX0" fmla="*/ 56803 w 886303"/>
                <a:gd name="connsiteY0" fmla="*/ 750754 h 1074790"/>
                <a:gd name="connsiteX1" fmla="*/ 48276 w 886303"/>
                <a:gd name="connsiteY1" fmla="*/ 5605 h 1074790"/>
                <a:gd name="connsiteX2" fmla="*/ 471553 w 886303"/>
                <a:gd name="connsiteY2" fmla="*/ 426718 h 1074790"/>
                <a:gd name="connsiteX3" fmla="*/ 886303 w 886303"/>
                <a:gd name="connsiteY3" fmla="*/ 750754 h 1074790"/>
                <a:gd name="connsiteX4" fmla="*/ 471553 w 886303"/>
                <a:gd name="connsiteY4" fmla="*/ 1074790 h 1074790"/>
                <a:gd name="connsiteX5" fmla="*/ 56803 w 886303"/>
                <a:gd name="connsiteY5" fmla="*/ 750754 h 1074790"/>
                <a:gd name="connsiteX0" fmla="*/ 56803 w 886303"/>
                <a:gd name="connsiteY0" fmla="*/ 754508 h 1078544"/>
                <a:gd name="connsiteX1" fmla="*/ 48276 w 886303"/>
                <a:gd name="connsiteY1" fmla="*/ 9359 h 1078544"/>
                <a:gd name="connsiteX2" fmla="*/ 137289 w 886303"/>
                <a:gd name="connsiteY2" fmla="*/ 600077 h 1078544"/>
                <a:gd name="connsiteX3" fmla="*/ 471553 w 886303"/>
                <a:gd name="connsiteY3" fmla="*/ 430472 h 1078544"/>
                <a:gd name="connsiteX4" fmla="*/ 886303 w 886303"/>
                <a:gd name="connsiteY4" fmla="*/ 754508 h 1078544"/>
                <a:gd name="connsiteX5" fmla="*/ 471553 w 886303"/>
                <a:gd name="connsiteY5" fmla="*/ 1078544 h 1078544"/>
                <a:gd name="connsiteX6" fmla="*/ 56803 w 886303"/>
                <a:gd name="connsiteY6" fmla="*/ 754508 h 1078544"/>
                <a:gd name="connsiteX0" fmla="*/ 56803 w 886303"/>
                <a:gd name="connsiteY0" fmla="*/ 754940 h 1078976"/>
                <a:gd name="connsiteX1" fmla="*/ 48276 w 886303"/>
                <a:gd name="connsiteY1" fmla="*/ 9791 h 1078976"/>
                <a:gd name="connsiteX2" fmla="*/ 137289 w 886303"/>
                <a:gd name="connsiteY2" fmla="*/ 600509 h 1078976"/>
                <a:gd name="connsiteX3" fmla="*/ 193933 w 886303"/>
                <a:gd name="connsiteY3" fmla="*/ 1699 h 1078976"/>
                <a:gd name="connsiteX4" fmla="*/ 471553 w 886303"/>
                <a:gd name="connsiteY4" fmla="*/ 430904 h 1078976"/>
                <a:gd name="connsiteX5" fmla="*/ 886303 w 886303"/>
                <a:gd name="connsiteY5" fmla="*/ 754940 h 1078976"/>
                <a:gd name="connsiteX6" fmla="*/ 471553 w 886303"/>
                <a:gd name="connsiteY6" fmla="*/ 1078976 h 1078976"/>
                <a:gd name="connsiteX7" fmla="*/ 56803 w 886303"/>
                <a:gd name="connsiteY7" fmla="*/ 754940 h 1078976"/>
                <a:gd name="connsiteX0" fmla="*/ 56803 w 886303"/>
                <a:gd name="connsiteY0" fmla="*/ 756798 h 1080834"/>
                <a:gd name="connsiteX1" fmla="*/ 48276 w 886303"/>
                <a:gd name="connsiteY1" fmla="*/ 11649 h 1080834"/>
                <a:gd name="connsiteX2" fmla="*/ 137289 w 886303"/>
                <a:gd name="connsiteY2" fmla="*/ 602367 h 1080834"/>
                <a:gd name="connsiteX3" fmla="*/ 193933 w 886303"/>
                <a:gd name="connsiteY3" fmla="*/ 3557 h 1080834"/>
                <a:gd name="connsiteX4" fmla="*/ 282945 w 886303"/>
                <a:gd name="connsiteY4" fmla="*/ 464803 h 1080834"/>
                <a:gd name="connsiteX5" fmla="*/ 471553 w 886303"/>
                <a:gd name="connsiteY5" fmla="*/ 432762 h 1080834"/>
                <a:gd name="connsiteX6" fmla="*/ 886303 w 886303"/>
                <a:gd name="connsiteY6" fmla="*/ 756798 h 1080834"/>
                <a:gd name="connsiteX7" fmla="*/ 471553 w 886303"/>
                <a:gd name="connsiteY7" fmla="*/ 1080834 h 1080834"/>
                <a:gd name="connsiteX8" fmla="*/ 56803 w 886303"/>
                <a:gd name="connsiteY8" fmla="*/ 756798 h 1080834"/>
                <a:gd name="connsiteX0" fmla="*/ 56803 w 886303"/>
                <a:gd name="connsiteY0" fmla="*/ 900911 h 1224947"/>
                <a:gd name="connsiteX1" fmla="*/ 48276 w 886303"/>
                <a:gd name="connsiteY1" fmla="*/ 155762 h 1224947"/>
                <a:gd name="connsiteX2" fmla="*/ 137289 w 886303"/>
                <a:gd name="connsiteY2" fmla="*/ 746480 h 1224947"/>
                <a:gd name="connsiteX3" fmla="*/ 193933 w 886303"/>
                <a:gd name="connsiteY3" fmla="*/ 147670 h 1224947"/>
                <a:gd name="connsiteX4" fmla="*/ 282945 w 886303"/>
                <a:gd name="connsiteY4" fmla="*/ 608916 h 1224947"/>
                <a:gd name="connsiteX5" fmla="*/ 633394 w 886303"/>
                <a:gd name="connsiteY5" fmla="*/ 2341 h 1224947"/>
                <a:gd name="connsiteX6" fmla="*/ 886303 w 886303"/>
                <a:gd name="connsiteY6" fmla="*/ 900911 h 1224947"/>
                <a:gd name="connsiteX7" fmla="*/ 471553 w 886303"/>
                <a:gd name="connsiteY7" fmla="*/ 1224947 h 1224947"/>
                <a:gd name="connsiteX8" fmla="*/ 56803 w 886303"/>
                <a:gd name="connsiteY8" fmla="*/ 900911 h 1224947"/>
                <a:gd name="connsiteX0" fmla="*/ 56803 w 892394"/>
                <a:gd name="connsiteY0" fmla="*/ 899186 h 1223222"/>
                <a:gd name="connsiteX1" fmla="*/ 48276 w 892394"/>
                <a:gd name="connsiteY1" fmla="*/ 154037 h 1223222"/>
                <a:gd name="connsiteX2" fmla="*/ 137289 w 892394"/>
                <a:gd name="connsiteY2" fmla="*/ 744755 h 1223222"/>
                <a:gd name="connsiteX3" fmla="*/ 193933 w 892394"/>
                <a:gd name="connsiteY3" fmla="*/ 145945 h 1223222"/>
                <a:gd name="connsiteX4" fmla="*/ 282945 w 892394"/>
                <a:gd name="connsiteY4" fmla="*/ 607191 h 1223222"/>
                <a:gd name="connsiteX5" fmla="*/ 633394 w 892394"/>
                <a:gd name="connsiteY5" fmla="*/ 616 h 1223222"/>
                <a:gd name="connsiteX6" fmla="*/ 566167 w 892394"/>
                <a:gd name="connsiteY6" fmla="*/ 752849 h 1223222"/>
                <a:gd name="connsiteX7" fmla="*/ 886303 w 892394"/>
                <a:gd name="connsiteY7" fmla="*/ 899186 h 1223222"/>
                <a:gd name="connsiteX8" fmla="*/ 471553 w 892394"/>
                <a:gd name="connsiteY8" fmla="*/ 1223222 h 1223222"/>
                <a:gd name="connsiteX9" fmla="*/ 56803 w 892394"/>
                <a:gd name="connsiteY9" fmla="*/ 899186 h 1223222"/>
                <a:gd name="connsiteX0" fmla="*/ 56803 w 949534"/>
                <a:gd name="connsiteY0" fmla="*/ 899186 h 1223222"/>
                <a:gd name="connsiteX1" fmla="*/ 48276 w 949534"/>
                <a:gd name="connsiteY1" fmla="*/ 154037 h 1223222"/>
                <a:gd name="connsiteX2" fmla="*/ 137289 w 949534"/>
                <a:gd name="connsiteY2" fmla="*/ 744755 h 1223222"/>
                <a:gd name="connsiteX3" fmla="*/ 193933 w 949534"/>
                <a:gd name="connsiteY3" fmla="*/ 145945 h 1223222"/>
                <a:gd name="connsiteX4" fmla="*/ 282945 w 949534"/>
                <a:gd name="connsiteY4" fmla="*/ 607191 h 1223222"/>
                <a:gd name="connsiteX5" fmla="*/ 633394 w 949534"/>
                <a:gd name="connsiteY5" fmla="*/ 616 h 1223222"/>
                <a:gd name="connsiteX6" fmla="*/ 566167 w 949534"/>
                <a:gd name="connsiteY6" fmla="*/ 752849 h 1223222"/>
                <a:gd name="connsiteX7" fmla="*/ 922215 w 949534"/>
                <a:gd name="connsiteY7" fmla="*/ 299694 h 1223222"/>
                <a:gd name="connsiteX8" fmla="*/ 886303 w 949534"/>
                <a:gd name="connsiteY8" fmla="*/ 899186 h 1223222"/>
                <a:gd name="connsiteX9" fmla="*/ 471553 w 949534"/>
                <a:gd name="connsiteY9" fmla="*/ 1223222 h 1223222"/>
                <a:gd name="connsiteX10" fmla="*/ 56803 w 949534"/>
                <a:gd name="connsiteY10" fmla="*/ 899186 h 1223222"/>
                <a:gd name="connsiteX0" fmla="*/ 56803 w 927544"/>
                <a:gd name="connsiteY0" fmla="*/ 899186 h 1227029"/>
                <a:gd name="connsiteX1" fmla="*/ 48276 w 927544"/>
                <a:gd name="connsiteY1" fmla="*/ 154037 h 1227029"/>
                <a:gd name="connsiteX2" fmla="*/ 137289 w 927544"/>
                <a:gd name="connsiteY2" fmla="*/ 744755 h 1227029"/>
                <a:gd name="connsiteX3" fmla="*/ 193933 w 927544"/>
                <a:gd name="connsiteY3" fmla="*/ 145945 h 1227029"/>
                <a:gd name="connsiteX4" fmla="*/ 282945 w 927544"/>
                <a:gd name="connsiteY4" fmla="*/ 607191 h 1227029"/>
                <a:gd name="connsiteX5" fmla="*/ 633394 w 927544"/>
                <a:gd name="connsiteY5" fmla="*/ 616 h 1227029"/>
                <a:gd name="connsiteX6" fmla="*/ 566167 w 927544"/>
                <a:gd name="connsiteY6" fmla="*/ 752849 h 1227029"/>
                <a:gd name="connsiteX7" fmla="*/ 922215 w 927544"/>
                <a:gd name="connsiteY7" fmla="*/ 299694 h 1227029"/>
                <a:gd name="connsiteX8" fmla="*/ 554530 w 927544"/>
                <a:gd name="connsiteY8" fmla="*/ 1061027 h 1227029"/>
                <a:gd name="connsiteX9" fmla="*/ 471553 w 927544"/>
                <a:gd name="connsiteY9" fmla="*/ 1223222 h 1227029"/>
                <a:gd name="connsiteX10" fmla="*/ 56803 w 927544"/>
                <a:gd name="connsiteY10" fmla="*/ 899186 h 1227029"/>
                <a:gd name="connsiteX0" fmla="*/ 50758 w 921499"/>
                <a:gd name="connsiteY0" fmla="*/ 899186 h 1223548"/>
                <a:gd name="connsiteX1" fmla="*/ 42231 w 921499"/>
                <a:gd name="connsiteY1" fmla="*/ 154037 h 1223548"/>
                <a:gd name="connsiteX2" fmla="*/ 131244 w 921499"/>
                <a:gd name="connsiteY2" fmla="*/ 744755 h 1223548"/>
                <a:gd name="connsiteX3" fmla="*/ 187888 w 921499"/>
                <a:gd name="connsiteY3" fmla="*/ 145945 h 1223548"/>
                <a:gd name="connsiteX4" fmla="*/ 276900 w 921499"/>
                <a:gd name="connsiteY4" fmla="*/ 607191 h 1223548"/>
                <a:gd name="connsiteX5" fmla="*/ 627349 w 921499"/>
                <a:gd name="connsiteY5" fmla="*/ 616 h 1223548"/>
                <a:gd name="connsiteX6" fmla="*/ 560122 w 921499"/>
                <a:gd name="connsiteY6" fmla="*/ 752849 h 1223548"/>
                <a:gd name="connsiteX7" fmla="*/ 916170 w 921499"/>
                <a:gd name="connsiteY7" fmla="*/ 299694 h 1223548"/>
                <a:gd name="connsiteX8" fmla="*/ 548485 w 921499"/>
                <a:gd name="connsiteY8" fmla="*/ 1061027 h 1223548"/>
                <a:gd name="connsiteX9" fmla="*/ 465508 w 921499"/>
                <a:gd name="connsiteY9" fmla="*/ 1223222 h 1223548"/>
                <a:gd name="connsiteX10" fmla="*/ 357820 w 921499"/>
                <a:gd name="connsiteY10" fmla="*/ 1019885 h 1223548"/>
                <a:gd name="connsiteX11" fmla="*/ 50758 w 921499"/>
                <a:gd name="connsiteY11" fmla="*/ 899186 h 1223548"/>
                <a:gd name="connsiteX0" fmla="*/ 50758 w 921499"/>
                <a:gd name="connsiteY0" fmla="*/ 899186 h 1083678"/>
                <a:gd name="connsiteX1" fmla="*/ 42231 w 921499"/>
                <a:gd name="connsiteY1" fmla="*/ 154037 h 1083678"/>
                <a:gd name="connsiteX2" fmla="*/ 131244 w 921499"/>
                <a:gd name="connsiteY2" fmla="*/ 744755 h 1083678"/>
                <a:gd name="connsiteX3" fmla="*/ 187888 w 921499"/>
                <a:gd name="connsiteY3" fmla="*/ 145945 h 1083678"/>
                <a:gd name="connsiteX4" fmla="*/ 276900 w 921499"/>
                <a:gd name="connsiteY4" fmla="*/ 607191 h 1083678"/>
                <a:gd name="connsiteX5" fmla="*/ 627349 w 921499"/>
                <a:gd name="connsiteY5" fmla="*/ 616 h 1083678"/>
                <a:gd name="connsiteX6" fmla="*/ 560122 w 921499"/>
                <a:gd name="connsiteY6" fmla="*/ 752849 h 1083678"/>
                <a:gd name="connsiteX7" fmla="*/ 916170 w 921499"/>
                <a:gd name="connsiteY7" fmla="*/ 299694 h 1083678"/>
                <a:gd name="connsiteX8" fmla="*/ 548485 w 921499"/>
                <a:gd name="connsiteY8" fmla="*/ 1061027 h 1083678"/>
                <a:gd name="connsiteX9" fmla="*/ 473600 w 921499"/>
                <a:gd name="connsiteY9" fmla="*/ 1020921 h 1083678"/>
                <a:gd name="connsiteX10" fmla="*/ 357820 w 921499"/>
                <a:gd name="connsiteY10" fmla="*/ 1019885 h 1083678"/>
                <a:gd name="connsiteX11" fmla="*/ 50758 w 921499"/>
                <a:gd name="connsiteY11" fmla="*/ 899186 h 1083678"/>
                <a:gd name="connsiteX0" fmla="*/ 50758 w 921499"/>
                <a:gd name="connsiteY0" fmla="*/ 906057 h 1090549"/>
                <a:gd name="connsiteX1" fmla="*/ 42231 w 921499"/>
                <a:gd name="connsiteY1" fmla="*/ 160908 h 1090549"/>
                <a:gd name="connsiteX2" fmla="*/ 131244 w 921499"/>
                <a:gd name="connsiteY2" fmla="*/ 751626 h 1090549"/>
                <a:gd name="connsiteX3" fmla="*/ 187888 w 921499"/>
                <a:gd name="connsiteY3" fmla="*/ 152816 h 1090549"/>
                <a:gd name="connsiteX4" fmla="*/ 276900 w 921499"/>
                <a:gd name="connsiteY4" fmla="*/ 614062 h 1090549"/>
                <a:gd name="connsiteX5" fmla="*/ 454924 w 921499"/>
                <a:gd name="connsiteY5" fmla="*/ 387485 h 1090549"/>
                <a:gd name="connsiteX6" fmla="*/ 627349 w 921499"/>
                <a:gd name="connsiteY6" fmla="*/ 7487 h 1090549"/>
                <a:gd name="connsiteX7" fmla="*/ 560122 w 921499"/>
                <a:gd name="connsiteY7" fmla="*/ 759720 h 1090549"/>
                <a:gd name="connsiteX8" fmla="*/ 916170 w 921499"/>
                <a:gd name="connsiteY8" fmla="*/ 306565 h 1090549"/>
                <a:gd name="connsiteX9" fmla="*/ 548485 w 921499"/>
                <a:gd name="connsiteY9" fmla="*/ 1067898 h 1090549"/>
                <a:gd name="connsiteX10" fmla="*/ 473600 w 921499"/>
                <a:gd name="connsiteY10" fmla="*/ 1027792 h 1090549"/>
                <a:gd name="connsiteX11" fmla="*/ 357820 w 921499"/>
                <a:gd name="connsiteY11" fmla="*/ 1026756 h 1090549"/>
                <a:gd name="connsiteX12" fmla="*/ 50758 w 921499"/>
                <a:gd name="connsiteY12" fmla="*/ 906057 h 1090549"/>
                <a:gd name="connsiteX0" fmla="*/ 50758 w 921499"/>
                <a:gd name="connsiteY0" fmla="*/ 1038031 h 1222523"/>
                <a:gd name="connsiteX1" fmla="*/ 42231 w 921499"/>
                <a:gd name="connsiteY1" fmla="*/ 292882 h 1222523"/>
                <a:gd name="connsiteX2" fmla="*/ 131244 w 921499"/>
                <a:gd name="connsiteY2" fmla="*/ 883600 h 1222523"/>
                <a:gd name="connsiteX3" fmla="*/ 187888 w 921499"/>
                <a:gd name="connsiteY3" fmla="*/ 284790 h 1222523"/>
                <a:gd name="connsiteX4" fmla="*/ 276900 w 921499"/>
                <a:gd name="connsiteY4" fmla="*/ 746036 h 1222523"/>
                <a:gd name="connsiteX5" fmla="*/ 365912 w 921499"/>
                <a:gd name="connsiteY5" fmla="*/ 1570 h 1222523"/>
                <a:gd name="connsiteX6" fmla="*/ 454924 w 921499"/>
                <a:gd name="connsiteY6" fmla="*/ 519459 h 1222523"/>
                <a:gd name="connsiteX7" fmla="*/ 627349 w 921499"/>
                <a:gd name="connsiteY7" fmla="*/ 139461 h 1222523"/>
                <a:gd name="connsiteX8" fmla="*/ 560122 w 921499"/>
                <a:gd name="connsiteY8" fmla="*/ 891694 h 1222523"/>
                <a:gd name="connsiteX9" fmla="*/ 916170 w 921499"/>
                <a:gd name="connsiteY9" fmla="*/ 438539 h 1222523"/>
                <a:gd name="connsiteX10" fmla="*/ 548485 w 921499"/>
                <a:gd name="connsiteY10" fmla="*/ 1199872 h 1222523"/>
                <a:gd name="connsiteX11" fmla="*/ 473600 w 921499"/>
                <a:gd name="connsiteY11" fmla="*/ 1159766 h 1222523"/>
                <a:gd name="connsiteX12" fmla="*/ 357820 w 921499"/>
                <a:gd name="connsiteY12" fmla="*/ 1158730 h 1222523"/>
                <a:gd name="connsiteX13" fmla="*/ 50758 w 921499"/>
                <a:gd name="connsiteY13" fmla="*/ 1038031 h 1222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21499" h="1222523">
                  <a:moveTo>
                    <a:pt x="50758" y="1038031"/>
                  </a:moveTo>
                  <a:cubicBezTo>
                    <a:pt x="-1840" y="893723"/>
                    <a:pt x="-26894" y="346888"/>
                    <a:pt x="42231" y="292882"/>
                  </a:cubicBezTo>
                  <a:cubicBezTo>
                    <a:pt x="77224" y="201058"/>
                    <a:pt x="60698" y="813414"/>
                    <a:pt x="131244" y="883600"/>
                  </a:cubicBezTo>
                  <a:cubicBezTo>
                    <a:pt x="169007" y="975310"/>
                    <a:pt x="132177" y="313057"/>
                    <a:pt x="187888" y="284790"/>
                  </a:cubicBezTo>
                  <a:cubicBezTo>
                    <a:pt x="228348" y="237586"/>
                    <a:pt x="230630" y="674502"/>
                    <a:pt x="276900" y="746036"/>
                  </a:cubicBezTo>
                  <a:cubicBezTo>
                    <a:pt x="297130" y="822910"/>
                    <a:pt x="336241" y="39333"/>
                    <a:pt x="365912" y="1570"/>
                  </a:cubicBezTo>
                  <a:cubicBezTo>
                    <a:pt x="395583" y="-36193"/>
                    <a:pt x="401911" y="620555"/>
                    <a:pt x="454924" y="519459"/>
                  </a:cubicBezTo>
                  <a:cubicBezTo>
                    <a:pt x="507938" y="418363"/>
                    <a:pt x="609816" y="77422"/>
                    <a:pt x="627349" y="139461"/>
                  </a:cubicBezTo>
                  <a:cubicBezTo>
                    <a:pt x="644882" y="201500"/>
                    <a:pt x="529518" y="754184"/>
                    <a:pt x="560122" y="891694"/>
                  </a:cubicBezTo>
                  <a:cubicBezTo>
                    <a:pt x="590726" y="1029204"/>
                    <a:pt x="862814" y="414149"/>
                    <a:pt x="916170" y="438539"/>
                  </a:cubicBezTo>
                  <a:cubicBezTo>
                    <a:pt x="969526" y="462929"/>
                    <a:pt x="606063" y="1133614"/>
                    <a:pt x="548485" y="1199872"/>
                  </a:cubicBezTo>
                  <a:cubicBezTo>
                    <a:pt x="490907" y="1266130"/>
                    <a:pt x="505378" y="1166623"/>
                    <a:pt x="473600" y="1159766"/>
                  </a:cubicBezTo>
                  <a:cubicBezTo>
                    <a:pt x="441822" y="1152909"/>
                    <a:pt x="426945" y="1212736"/>
                    <a:pt x="357820" y="1158730"/>
                  </a:cubicBezTo>
                  <a:cubicBezTo>
                    <a:pt x="288695" y="1104724"/>
                    <a:pt x="103356" y="1182339"/>
                    <a:pt x="50758" y="1038031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  <a:sp3d prstMaterial="plastic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as 5"/>
            <p:cNvSpPr/>
            <p:nvPr/>
          </p:nvSpPr>
          <p:spPr>
            <a:xfrm>
              <a:off x="-98603" y="1052173"/>
              <a:ext cx="921499" cy="1544471"/>
            </a:xfrm>
            <a:custGeom>
              <a:avLst/>
              <a:gdLst>
                <a:gd name="connsiteX0" fmla="*/ 0 w 829499"/>
                <a:gd name="connsiteY0" fmla="*/ 324036 h 648072"/>
                <a:gd name="connsiteX1" fmla="*/ 414750 w 829499"/>
                <a:gd name="connsiteY1" fmla="*/ 0 h 648072"/>
                <a:gd name="connsiteX2" fmla="*/ 829500 w 829499"/>
                <a:gd name="connsiteY2" fmla="*/ 324036 h 648072"/>
                <a:gd name="connsiteX3" fmla="*/ 414750 w 829499"/>
                <a:gd name="connsiteY3" fmla="*/ 648072 h 648072"/>
                <a:gd name="connsiteX4" fmla="*/ 0 w 829499"/>
                <a:gd name="connsiteY4" fmla="*/ 324036 h 648072"/>
                <a:gd name="connsiteX0" fmla="*/ 56803 w 886303"/>
                <a:gd name="connsiteY0" fmla="*/ 750754 h 1074790"/>
                <a:gd name="connsiteX1" fmla="*/ 48276 w 886303"/>
                <a:gd name="connsiteY1" fmla="*/ 5605 h 1074790"/>
                <a:gd name="connsiteX2" fmla="*/ 471553 w 886303"/>
                <a:gd name="connsiteY2" fmla="*/ 426718 h 1074790"/>
                <a:gd name="connsiteX3" fmla="*/ 886303 w 886303"/>
                <a:gd name="connsiteY3" fmla="*/ 750754 h 1074790"/>
                <a:gd name="connsiteX4" fmla="*/ 471553 w 886303"/>
                <a:gd name="connsiteY4" fmla="*/ 1074790 h 1074790"/>
                <a:gd name="connsiteX5" fmla="*/ 56803 w 886303"/>
                <a:gd name="connsiteY5" fmla="*/ 750754 h 1074790"/>
                <a:gd name="connsiteX0" fmla="*/ 56803 w 886303"/>
                <a:gd name="connsiteY0" fmla="*/ 754508 h 1078544"/>
                <a:gd name="connsiteX1" fmla="*/ 48276 w 886303"/>
                <a:gd name="connsiteY1" fmla="*/ 9359 h 1078544"/>
                <a:gd name="connsiteX2" fmla="*/ 137289 w 886303"/>
                <a:gd name="connsiteY2" fmla="*/ 600077 h 1078544"/>
                <a:gd name="connsiteX3" fmla="*/ 471553 w 886303"/>
                <a:gd name="connsiteY3" fmla="*/ 430472 h 1078544"/>
                <a:gd name="connsiteX4" fmla="*/ 886303 w 886303"/>
                <a:gd name="connsiteY4" fmla="*/ 754508 h 1078544"/>
                <a:gd name="connsiteX5" fmla="*/ 471553 w 886303"/>
                <a:gd name="connsiteY5" fmla="*/ 1078544 h 1078544"/>
                <a:gd name="connsiteX6" fmla="*/ 56803 w 886303"/>
                <a:gd name="connsiteY6" fmla="*/ 754508 h 1078544"/>
                <a:gd name="connsiteX0" fmla="*/ 56803 w 886303"/>
                <a:gd name="connsiteY0" fmla="*/ 754940 h 1078976"/>
                <a:gd name="connsiteX1" fmla="*/ 48276 w 886303"/>
                <a:gd name="connsiteY1" fmla="*/ 9791 h 1078976"/>
                <a:gd name="connsiteX2" fmla="*/ 137289 w 886303"/>
                <a:gd name="connsiteY2" fmla="*/ 600509 h 1078976"/>
                <a:gd name="connsiteX3" fmla="*/ 193933 w 886303"/>
                <a:gd name="connsiteY3" fmla="*/ 1699 h 1078976"/>
                <a:gd name="connsiteX4" fmla="*/ 471553 w 886303"/>
                <a:gd name="connsiteY4" fmla="*/ 430904 h 1078976"/>
                <a:gd name="connsiteX5" fmla="*/ 886303 w 886303"/>
                <a:gd name="connsiteY5" fmla="*/ 754940 h 1078976"/>
                <a:gd name="connsiteX6" fmla="*/ 471553 w 886303"/>
                <a:gd name="connsiteY6" fmla="*/ 1078976 h 1078976"/>
                <a:gd name="connsiteX7" fmla="*/ 56803 w 886303"/>
                <a:gd name="connsiteY7" fmla="*/ 754940 h 1078976"/>
                <a:gd name="connsiteX0" fmla="*/ 56803 w 886303"/>
                <a:gd name="connsiteY0" fmla="*/ 756798 h 1080834"/>
                <a:gd name="connsiteX1" fmla="*/ 48276 w 886303"/>
                <a:gd name="connsiteY1" fmla="*/ 11649 h 1080834"/>
                <a:gd name="connsiteX2" fmla="*/ 137289 w 886303"/>
                <a:gd name="connsiteY2" fmla="*/ 602367 h 1080834"/>
                <a:gd name="connsiteX3" fmla="*/ 193933 w 886303"/>
                <a:gd name="connsiteY3" fmla="*/ 3557 h 1080834"/>
                <a:gd name="connsiteX4" fmla="*/ 282945 w 886303"/>
                <a:gd name="connsiteY4" fmla="*/ 464803 h 1080834"/>
                <a:gd name="connsiteX5" fmla="*/ 471553 w 886303"/>
                <a:gd name="connsiteY5" fmla="*/ 432762 h 1080834"/>
                <a:gd name="connsiteX6" fmla="*/ 886303 w 886303"/>
                <a:gd name="connsiteY6" fmla="*/ 756798 h 1080834"/>
                <a:gd name="connsiteX7" fmla="*/ 471553 w 886303"/>
                <a:gd name="connsiteY7" fmla="*/ 1080834 h 1080834"/>
                <a:gd name="connsiteX8" fmla="*/ 56803 w 886303"/>
                <a:gd name="connsiteY8" fmla="*/ 756798 h 1080834"/>
                <a:gd name="connsiteX0" fmla="*/ 56803 w 886303"/>
                <a:gd name="connsiteY0" fmla="*/ 900911 h 1224947"/>
                <a:gd name="connsiteX1" fmla="*/ 48276 w 886303"/>
                <a:gd name="connsiteY1" fmla="*/ 155762 h 1224947"/>
                <a:gd name="connsiteX2" fmla="*/ 137289 w 886303"/>
                <a:gd name="connsiteY2" fmla="*/ 746480 h 1224947"/>
                <a:gd name="connsiteX3" fmla="*/ 193933 w 886303"/>
                <a:gd name="connsiteY3" fmla="*/ 147670 h 1224947"/>
                <a:gd name="connsiteX4" fmla="*/ 282945 w 886303"/>
                <a:gd name="connsiteY4" fmla="*/ 608916 h 1224947"/>
                <a:gd name="connsiteX5" fmla="*/ 633394 w 886303"/>
                <a:gd name="connsiteY5" fmla="*/ 2341 h 1224947"/>
                <a:gd name="connsiteX6" fmla="*/ 886303 w 886303"/>
                <a:gd name="connsiteY6" fmla="*/ 900911 h 1224947"/>
                <a:gd name="connsiteX7" fmla="*/ 471553 w 886303"/>
                <a:gd name="connsiteY7" fmla="*/ 1224947 h 1224947"/>
                <a:gd name="connsiteX8" fmla="*/ 56803 w 886303"/>
                <a:gd name="connsiteY8" fmla="*/ 900911 h 1224947"/>
                <a:gd name="connsiteX0" fmla="*/ 56803 w 892394"/>
                <a:gd name="connsiteY0" fmla="*/ 899186 h 1223222"/>
                <a:gd name="connsiteX1" fmla="*/ 48276 w 892394"/>
                <a:gd name="connsiteY1" fmla="*/ 154037 h 1223222"/>
                <a:gd name="connsiteX2" fmla="*/ 137289 w 892394"/>
                <a:gd name="connsiteY2" fmla="*/ 744755 h 1223222"/>
                <a:gd name="connsiteX3" fmla="*/ 193933 w 892394"/>
                <a:gd name="connsiteY3" fmla="*/ 145945 h 1223222"/>
                <a:gd name="connsiteX4" fmla="*/ 282945 w 892394"/>
                <a:gd name="connsiteY4" fmla="*/ 607191 h 1223222"/>
                <a:gd name="connsiteX5" fmla="*/ 633394 w 892394"/>
                <a:gd name="connsiteY5" fmla="*/ 616 h 1223222"/>
                <a:gd name="connsiteX6" fmla="*/ 566167 w 892394"/>
                <a:gd name="connsiteY6" fmla="*/ 752849 h 1223222"/>
                <a:gd name="connsiteX7" fmla="*/ 886303 w 892394"/>
                <a:gd name="connsiteY7" fmla="*/ 899186 h 1223222"/>
                <a:gd name="connsiteX8" fmla="*/ 471553 w 892394"/>
                <a:gd name="connsiteY8" fmla="*/ 1223222 h 1223222"/>
                <a:gd name="connsiteX9" fmla="*/ 56803 w 892394"/>
                <a:gd name="connsiteY9" fmla="*/ 899186 h 1223222"/>
                <a:gd name="connsiteX0" fmla="*/ 56803 w 949534"/>
                <a:gd name="connsiteY0" fmla="*/ 899186 h 1223222"/>
                <a:gd name="connsiteX1" fmla="*/ 48276 w 949534"/>
                <a:gd name="connsiteY1" fmla="*/ 154037 h 1223222"/>
                <a:gd name="connsiteX2" fmla="*/ 137289 w 949534"/>
                <a:gd name="connsiteY2" fmla="*/ 744755 h 1223222"/>
                <a:gd name="connsiteX3" fmla="*/ 193933 w 949534"/>
                <a:gd name="connsiteY3" fmla="*/ 145945 h 1223222"/>
                <a:gd name="connsiteX4" fmla="*/ 282945 w 949534"/>
                <a:gd name="connsiteY4" fmla="*/ 607191 h 1223222"/>
                <a:gd name="connsiteX5" fmla="*/ 633394 w 949534"/>
                <a:gd name="connsiteY5" fmla="*/ 616 h 1223222"/>
                <a:gd name="connsiteX6" fmla="*/ 566167 w 949534"/>
                <a:gd name="connsiteY6" fmla="*/ 752849 h 1223222"/>
                <a:gd name="connsiteX7" fmla="*/ 922215 w 949534"/>
                <a:gd name="connsiteY7" fmla="*/ 299694 h 1223222"/>
                <a:gd name="connsiteX8" fmla="*/ 886303 w 949534"/>
                <a:gd name="connsiteY8" fmla="*/ 899186 h 1223222"/>
                <a:gd name="connsiteX9" fmla="*/ 471553 w 949534"/>
                <a:gd name="connsiteY9" fmla="*/ 1223222 h 1223222"/>
                <a:gd name="connsiteX10" fmla="*/ 56803 w 949534"/>
                <a:gd name="connsiteY10" fmla="*/ 899186 h 1223222"/>
                <a:gd name="connsiteX0" fmla="*/ 56803 w 927544"/>
                <a:gd name="connsiteY0" fmla="*/ 899186 h 1227029"/>
                <a:gd name="connsiteX1" fmla="*/ 48276 w 927544"/>
                <a:gd name="connsiteY1" fmla="*/ 154037 h 1227029"/>
                <a:gd name="connsiteX2" fmla="*/ 137289 w 927544"/>
                <a:gd name="connsiteY2" fmla="*/ 744755 h 1227029"/>
                <a:gd name="connsiteX3" fmla="*/ 193933 w 927544"/>
                <a:gd name="connsiteY3" fmla="*/ 145945 h 1227029"/>
                <a:gd name="connsiteX4" fmla="*/ 282945 w 927544"/>
                <a:gd name="connsiteY4" fmla="*/ 607191 h 1227029"/>
                <a:gd name="connsiteX5" fmla="*/ 633394 w 927544"/>
                <a:gd name="connsiteY5" fmla="*/ 616 h 1227029"/>
                <a:gd name="connsiteX6" fmla="*/ 566167 w 927544"/>
                <a:gd name="connsiteY6" fmla="*/ 752849 h 1227029"/>
                <a:gd name="connsiteX7" fmla="*/ 922215 w 927544"/>
                <a:gd name="connsiteY7" fmla="*/ 299694 h 1227029"/>
                <a:gd name="connsiteX8" fmla="*/ 554530 w 927544"/>
                <a:gd name="connsiteY8" fmla="*/ 1061027 h 1227029"/>
                <a:gd name="connsiteX9" fmla="*/ 471553 w 927544"/>
                <a:gd name="connsiteY9" fmla="*/ 1223222 h 1227029"/>
                <a:gd name="connsiteX10" fmla="*/ 56803 w 927544"/>
                <a:gd name="connsiteY10" fmla="*/ 899186 h 1227029"/>
                <a:gd name="connsiteX0" fmla="*/ 50758 w 921499"/>
                <a:gd name="connsiteY0" fmla="*/ 899186 h 1223548"/>
                <a:gd name="connsiteX1" fmla="*/ 42231 w 921499"/>
                <a:gd name="connsiteY1" fmla="*/ 154037 h 1223548"/>
                <a:gd name="connsiteX2" fmla="*/ 131244 w 921499"/>
                <a:gd name="connsiteY2" fmla="*/ 744755 h 1223548"/>
                <a:gd name="connsiteX3" fmla="*/ 187888 w 921499"/>
                <a:gd name="connsiteY3" fmla="*/ 145945 h 1223548"/>
                <a:gd name="connsiteX4" fmla="*/ 276900 w 921499"/>
                <a:gd name="connsiteY4" fmla="*/ 607191 h 1223548"/>
                <a:gd name="connsiteX5" fmla="*/ 627349 w 921499"/>
                <a:gd name="connsiteY5" fmla="*/ 616 h 1223548"/>
                <a:gd name="connsiteX6" fmla="*/ 560122 w 921499"/>
                <a:gd name="connsiteY6" fmla="*/ 752849 h 1223548"/>
                <a:gd name="connsiteX7" fmla="*/ 916170 w 921499"/>
                <a:gd name="connsiteY7" fmla="*/ 299694 h 1223548"/>
                <a:gd name="connsiteX8" fmla="*/ 548485 w 921499"/>
                <a:gd name="connsiteY8" fmla="*/ 1061027 h 1223548"/>
                <a:gd name="connsiteX9" fmla="*/ 465508 w 921499"/>
                <a:gd name="connsiteY9" fmla="*/ 1223222 h 1223548"/>
                <a:gd name="connsiteX10" fmla="*/ 357820 w 921499"/>
                <a:gd name="connsiteY10" fmla="*/ 1019885 h 1223548"/>
                <a:gd name="connsiteX11" fmla="*/ 50758 w 921499"/>
                <a:gd name="connsiteY11" fmla="*/ 899186 h 1223548"/>
                <a:gd name="connsiteX0" fmla="*/ 50758 w 921499"/>
                <a:gd name="connsiteY0" fmla="*/ 899186 h 1083678"/>
                <a:gd name="connsiteX1" fmla="*/ 42231 w 921499"/>
                <a:gd name="connsiteY1" fmla="*/ 154037 h 1083678"/>
                <a:gd name="connsiteX2" fmla="*/ 131244 w 921499"/>
                <a:gd name="connsiteY2" fmla="*/ 744755 h 1083678"/>
                <a:gd name="connsiteX3" fmla="*/ 187888 w 921499"/>
                <a:gd name="connsiteY3" fmla="*/ 145945 h 1083678"/>
                <a:gd name="connsiteX4" fmla="*/ 276900 w 921499"/>
                <a:gd name="connsiteY4" fmla="*/ 607191 h 1083678"/>
                <a:gd name="connsiteX5" fmla="*/ 627349 w 921499"/>
                <a:gd name="connsiteY5" fmla="*/ 616 h 1083678"/>
                <a:gd name="connsiteX6" fmla="*/ 560122 w 921499"/>
                <a:gd name="connsiteY6" fmla="*/ 752849 h 1083678"/>
                <a:gd name="connsiteX7" fmla="*/ 916170 w 921499"/>
                <a:gd name="connsiteY7" fmla="*/ 299694 h 1083678"/>
                <a:gd name="connsiteX8" fmla="*/ 548485 w 921499"/>
                <a:gd name="connsiteY8" fmla="*/ 1061027 h 1083678"/>
                <a:gd name="connsiteX9" fmla="*/ 473600 w 921499"/>
                <a:gd name="connsiteY9" fmla="*/ 1020921 h 1083678"/>
                <a:gd name="connsiteX10" fmla="*/ 357820 w 921499"/>
                <a:gd name="connsiteY10" fmla="*/ 1019885 h 1083678"/>
                <a:gd name="connsiteX11" fmla="*/ 50758 w 921499"/>
                <a:gd name="connsiteY11" fmla="*/ 899186 h 1083678"/>
                <a:gd name="connsiteX0" fmla="*/ 50758 w 921499"/>
                <a:gd name="connsiteY0" fmla="*/ 906057 h 1090549"/>
                <a:gd name="connsiteX1" fmla="*/ 42231 w 921499"/>
                <a:gd name="connsiteY1" fmla="*/ 160908 h 1090549"/>
                <a:gd name="connsiteX2" fmla="*/ 131244 w 921499"/>
                <a:gd name="connsiteY2" fmla="*/ 751626 h 1090549"/>
                <a:gd name="connsiteX3" fmla="*/ 187888 w 921499"/>
                <a:gd name="connsiteY3" fmla="*/ 152816 h 1090549"/>
                <a:gd name="connsiteX4" fmla="*/ 276900 w 921499"/>
                <a:gd name="connsiteY4" fmla="*/ 614062 h 1090549"/>
                <a:gd name="connsiteX5" fmla="*/ 454924 w 921499"/>
                <a:gd name="connsiteY5" fmla="*/ 387485 h 1090549"/>
                <a:gd name="connsiteX6" fmla="*/ 627349 w 921499"/>
                <a:gd name="connsiteY6" fmla="*/ 7487 h 1090549"/>
                <a:gd name="connsiteX7" fmla="*/ 560122 w 921499"/>
                <a:gd name="connsiteY7" fmla="*/ 759720 h 1090549"/>
                <a:gd name="connsiteX8" fmla="*/ 916170 w 921499"/>
                <a:gd name="connsiteY8" fmla="*/ 306565 h 1090549"/>
                <a:gd name="connsiteX9" fmla="*/ 548485 w 921499"/>
                <a:gd name="connsiteY9" fmla="*/ 1067898 h 1090549"/>
                <a:gd name="connsiteX10" fmla="*/ 473600 w 921499"/>
                <a:gd name="connsiteY10" fmla="*/ 1027792 h 1090549"/>
                <a:gd name="connsiteX11" fmla="*/ 357820 w 921499"/>
                <a:gd name="connsiteY11" fmla="*/ 1026756 h 1090549"/>
                <a:gd name="connsiteX12" fmla="*/ 50758 w 921499"/>
                <a:gd name="connsiteY12" fmla="*/ 906057 h 1090549"/>
                <a:gd name="connsiteX0" fmla="*/ 50758 w 921499"/>
                <a:gd name="connsiteY0" fmla="*/ 1038031 h 1222523"/>
                <a:gd name="connsiteX1" fmla="*/ 42231 w 921499"/>
                <a:gd name="connsiteY1" fmla="*/ 292882 h 1222523"/>
                <a:gd name="connsiteX2" fmla="*/ 131244 w 921499"/>
                <a:gd name="connsiteY2" fmla="*/ 883600 h 1222523"/>
                <a:gd name="connsiteX3" fmla="*/ 187888 w 921499"/>
                <a:gd name="connsiteY3" fmla="*/ 284790 h 1222523"/>
                <a:gd name="connsiteX4" fmla="*/ 276900 w 921499"/>
                <a:gd name="connsiteY4" fmla="*/ 746036 h 1222523"/>
                <a:gd name="connsiteX5" fmla="*/ 365912 w 921499"/>
                <a:gd name="connsiteY5" fmla="*/ 1570 h 1222523"/>
                <a:gd name="connsiteX6" fmla="*/ 454924 w 921499"/>
                <a:gd name="connsiteY6" fmla="*/ 519459 h 1222523"/>
                <a:gd name="connsiteX7" fmla="*/ 627349 w 921499"/>
                <a:gd name="connsiteY7" fmla="*/ 139461 h 1222523"/>
                <a:gd name="connsiteX8" fmla="*/ 560122 w 921499"/>
                <a:gd name="connsiteY8" fmla="*/ 891694 h 1222523"/>
                <a:gd name="connsiteX9" fmla="*/ 916170 w 921499"/>
                <a:gd name="connsiteY9" fmla="*/ 438539 h 1222523"/>
                <a:gd name="connsiteX10" fmla="*/ 548485 w 921499"/>
                <a:gd name="connsiteY10" fmla="*/ 1199872 h 1222523"/>
                <a:gd name="connsiteX11" fmla="*/ 473600 w 921499"/>
                <a:gd name="connsiteY11" fmla="*/ 1159766 h 1222523"/>
                <a:gd name="connsiteX12" fmla="*/ 357820 w 921499"/>
                <a:gd name="connsiteY12" fmla="*/ 1158730 h 1222523"/>
                <a:gd name="connsiteX13" fmla="*/ 50758 w 921499"/>
                <a:gd name="connsiteY13" fmla="*/ 1038031 h 1222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21499" h="1222523">
                  <a:moveTo>
                    <a:pt x="50758" y="1038031"/>
                  </a:moveTo>
                  <a:cubicBezTo>
                    <a:pt x="-1840" y="893723"/>
                    <a:pt x="-26894" y="346888"/>
                    <a:pt x="42231" y="292882"/>
                  </a:cubicBezTo>
                  <a:cubicBezTo>
                    <a:pt x="77224" y="201058"/>
                    <a:pt x="60698" y="813414"/>
                    <a:pt x="131244" y="883600"/>
                  </a:cubicBezTo>
                  <a:cubicBezTo>
                    <a:pt x="169007" y="975310"/>
                    <a:pt x="132177" y="313057"/>
                    <a:pt x="187888" y="284790"/>
                  </a:cubicBezTo>
                  <a:cubicBezTo>
                    <a:pt x="228348" y="237586"/>
                    <a:pt x="230630" y="674502"/>
                    <a:pt x="276900" y="746036"/>
                  </a:cubicBezTo>
                  <a:cubicBezTo>
                    <a:pt x="297130" y="822910"/>
                    <a:pt x="336241" y="39333"/>
                    <a:pt x="365912" y="1570"/>
                  </a:cubicBezTo>
                  <a:cubicBezTo>
                    <a:pt x="395583" y="-36193"/>
                    <a:pt x="401911" y="620555"/>
                    <a:pt x="454924" y="519459"/>
                  </a:cubicBezTo>
                  <a:cubicBezTo>
                    <a:pt x="507938" y="418363"/>
                    <a:pt x="609816" y="77422"/>
                    <a:pt x="627349" y="139461"/>
                  </a:cubicBezTo>
                  <a:cubicBezTo>
                    <a:pt x="644882" y="201500"/>
                    <a:pt x="529518" y="754184"/>
                    <a:pt x="560122" y="891694"/>
                  </a:cubicBezTo>
                  <a:cubicBezTo>
                    <a:pt x="590726" y="1029204"/>
                    <a:pt x="862814" y="414149"/>
                    <a:pt x="916170" y="438539"/>
                  </a:cubicBezTo>
                  <a:cubicBezTo>
                    <a:pt x="969526" y="462929"/>
                    <a:pt x="606063" y="1133614"/>
                    <a:pt x="548485" y="1199872"/>
                  </a:cubicBezTo>
                  <a:cubicBezTo>
                    <a:pt x="490907" y="1266130"/>
                    <a:pt x="505378" y="1166623"/>
                    <a:pt x="473600" y="1159766"/>
                  </a:cubicBezTo>
                  <a:cubicBezTo>
                    <a:pt x="441822" y="1152909"/>
                    <a:pt x="426945" y="1212736"/>
                    <a:pt x="357820" y="1158730"/>
                  </a:cubicBezTo>
                  <a:cubicBezTo>
                    <a:pt x="288695" y="1104724"/>
                    <a:pt x="103356" y="1182339"/>
                    <a:pt x="50758" y="1038031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  <a:sp3d prstMaterial="plastic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Ovalas 5"/>
            <p:cNvSpPr/>
            <p:nvPr/>
          </p:nvSpPr>
          <p:spPr>
            <a:xfrm>
              <a:off x="457595" y="806325"/>
              <a:ext cx="921499" cy="1544471"/>
            </a:xfrm>
            <a:custGeom>
              <a:avLst/>
              <a:gdLst>
                <a:gd name="connsiteX0" fmla="*/ 0 w 829499"/>
                <a:gd name="connsiteY0" fmla="*/ 324036 h 648072"/>
                <a:gd name="connsiteX1" fmla="*/ 414750 w 829499"/>
                <a:gd name="connsiteY1" fmla="*/ 0 h 648072"/>
                <a:gd name="connsiteX2" fmla="*/ 829500 w 829499"/>
                <a:gd name="connsiteY2" fmla="*/ 324036 h 648072"/>
                <a:gd name="connsiteX3" fmla="*/ 414750 w 829499"/>
                <a:gd name="connsiteY3" fmla="*/ 648072 h 648072"/>
                <a:gd name="connsiteX4" fmla="*/ 0 w 829499"/>
                <a:gd name="connsiteY4" fmla="*/ 324036 h 648072"/>
                <a:gd name="connsiteX0" fmla="*/ 56803 w 886303"/>
                <a:gd name="connsiteY0" fmla="*/ 750754 h 1074790"/>
                <a:gd name="connsiteX1" fmla="*/ 48276 w 886303"/>
                <a:gd name="connsiteY1" fmla="*/ 5605 h 1074790"/>
                <a:gd name="connsiteX2" fmla="*/ 471553 w 886303"/>
                <a:gd name="connsiteY2" fmla="*/ 426718 h 1074790"/>
                <a:gd name="connsiteX3" fmla="*/ 886303 w 886303"/>
                <a:gd name="connsiteY3" fmla="*/ 750754 h 1074790"/>
                <a:gd name="connsiteX4" fmla="*/ 471553 w 886303"/>
                <a:gd name="connsiteY4" fmla="*/ 1074790 h 1074790"/>
                <a:gd name="connsiteX5" fmla="*/ 56803 w 886303"/>
                <a:gd name="connsiteY5" fmla="*/ 750754 h 1074790"/>
                <a:gd name="connsiteX0" fmla="*/ 56803 w 886303"/>
                <a:gd name="connsiteY0" fmla="*/ 754508 h 1078544"/>
                <a:gd name="connsiteX1" fmla="*/ 48276 w 886303"/>
                <a:gd name="connsiteY1" fmla="*/ 9359 h 1078544"/>
                <a:gd name="connsiteX2" fmla="*/ 137289 w 886303"/>
                <a:gd name="connsiteY2" fmla="*/ 600077 h 1078544"/>
                <a:gd name="connsiteX3" fmla="*/ 471553 w 886303"/>
                <a:gd name="connsiteY3" fmla="*/ 430472 h 1078544"/>
                <a:gd name="connsiteX4" fmla="*/ 886303 w 886303"/>
                <a:gd name="connsiteY4" fmla="*/ 754508 h 1078544"/>
                <a:gd name="connsiteX5" fmla="*/ 471553 w 886303"/>
                <a:gd name="connsiteY5" fmla="*/ 1078544 h 1078544"/>
                <a:gd name="connsiteX6" fmla="*/ 56803 w 886303"/>
                <a:gd name="connsiteY6" fmla="*/ 754508 h 1078544"/>
                <a:gd name="connsiteX0" fmla="*/ 56803 w 886303"/>
                <a:gd name="connsiteY0" fmla="*/ 754940 h 1078976"/>
                <a:gd name="connsiteX1" fmla="*/ 48276 w 886303"/>
                <a:gd name="connsiteY1" fmla="*/ 9791 h 1078976"/>
                <a:gd name="connsiteX2" fmla="*/ 137289 w 886303"/>
                <a:gd name="connsiteY2" fmla="*/ 600509 h 1078976"/>
                <a:gd name="connsiteX3" fmla="*/ 193933 w 886303"/>
                <a:gd name="connsiteY3" fmla="*/ 1699 h 1078976"/>
                <a:gd name="connsiteX4" fmla="*/ 471553 w 886303"/>
                <a:gd name="connsiteY4" fmla="*/ 430904 h 1078976"/>
                <a:gd name="connsiteX5" fmla="*/ 886303 w 886303"/>
                <a:gd name="connsiteY5" fmla="*/ 754940 h 1078976"/>
                <a:gd name="connsiteX6" fmla="*/ 471553 w 886303"/>
                <a:gd name="connsiteY6" fmla="*/ 1078976 h 1078976"/>
                <a:gd name="connsiteX7" fmla="*/ 56803 w 886303"/>
                <a:gd name="connsiteY7" fmla="*/ 754940 h 1078976"/>
                <a:gd name="connsiteX0" fmla="*/ 56803 w 886303"/>
                <a:gd name="connsiteY0" fmla="*/ 756798 h 1080834"/>
                <a:gd name="connsiteX1" fmla="*/ 48276 w 886303"/>
                <a:gd name="connsiteY1" fmla="*/ 11649 h 1080834"/>
                <a:gd name="connsiteX2" fmla="*/ 137289 w 886303"/>
                <a:gd name="connsiteY2" fmla="*/ 602367 h 1080834"/>
                <a:gd name="connsiteX3" fmla="*/ 193933 w 886303"/>
                <a:gd name="connsiteY3" fmla="*/ 3557 h 1080834"/>
                <a:gd name="connsiteX4" fmla="*/ 282945 w 886303"/>
                <a:gd name="connsiteY4" fmla="*/ 464803 h 1080834"/>
                <a:gd name="connsiteX5" fmla="*/ 471553 w 886303"/>
                <a:gd name="connsiteY5" fmla="*/ 432762 h 1080834"/>
                <a:gd name="connsiteX6" fmla="*/ 886303 w 886303"/>
                <a:gd name="connsiteY6" fmla="*/ 756798 h 1080834"/>
                <a:gd name="connsiteX7" fmla="*/ 471553 w 886303"/>
                <a:gd name="connsiteY7" fmla="*/ 1080834 h 1080834"/>
                <a:gd name="connsiteX8" fmla="*/ 56803 w 886303"/>
                <a:gd name="connsiteY8" fmla="*/ 756798 h 1080834"/>
                <a:gd name="connsiteX0" fmla="*/ 56803 w 886303"/>
                <a:gd name="connsiteY0" fmla="*/ 900911 h 1224947"/>
                <a:gd name="connsiteX1" fmla="*/ 48276 w 886303"/>
                <a:gd name="connsiteY1" fmla="*/ 155762 h 1224947"/>
                <a:gd name="connsiteX2" fmla="*/ 137289 w 886303"/>
                <a:gd name="connsiteY2" fmla="*/ 746480 h 1224947"/>
                <a:gd name="connsiteX3" fmla="*/ 193933 w 886303"/>
                <a:gd name="connsiteY3" fmla="*/ 147670 h 1224947"/>
                <a:gd name="connsiteX4" fmla="*/ 282945 w 886303"/>
                <a:gd name="connsiteY4" fmla="*/ 608916 h 1224947"/>
                <a:gd name="connsiteX5" fmla="*/ 633394 w 886303"/>
                <a:gd name="connsiteY5" fmla="*/ 2341 h 1224947"/>
                <a:gd name="connsiteX6" fmla="*/ 886303 w 886303"/>
                <a:gd name="connsiteY6" fmla="*/ 900911 h 1224947"/>
                <a:gd name="connsiteX7" fmla="*/ 471553 w 886303"/>
                <a:gd name="connsiteY7" fmla="*/ 1224947 h 1224947"/>
                <a:gd name="connsiteX8" fmla="*/ 56803 w 886303"/>
                <a:gd name="connsiteY8" fmla="*/ 900911 h 1224947"/>
                <a:gd name="connsiteX0" fmla="*/ 56803 w 892394"/>
                <a:gd name="connsiteY0" fmla="*/ 899186 h 1223222"/>
                <a:gd name="connsiteX1" fmla="*/ 48276 w 892394"/>
                <a:gd name="connsiteY1" fmla="*/ 154037 h 1223222"/>
                <a:gd name="connsiteX2" fmla="*/ 137289 w 892394"/>
                <a:gd name="connsiteY2" fmla="*/ 744755 h 1223222"/>
                <a:gd name="connsiteX3" fmla="*/ 193933 w 892394"/>
                <a:gd name="connsiteY3" fmla="*/ 145945 h 1223222"/>
                <a:gd name="connsiteX4" fmla="*/ 282945 w 892394"/>
                <a:gd name="connsiteY4" fmla="*/ 607191 h 1223222"/>
                <a:gd name="connsiteX5" fmla="*/ 633394 w 892394"/>
                <a:gd name="connsiteY5" fmla="*/ 616 h 1223222"/>
                <a:gd name="connsiteX6" fmla="*/ 566167 w 892394"/>
                <a:gd name="connsiteY6" fmla="*/ 752849 h 1223222"/>
                <a:gd name="connsiteX7" fmla="*/ 886303 w 892394"/>
                <a:gd name="connsiteY7" fmla="*/ 899186 h 1223222"/>
                <a:gd name="connsiteX8" fmla="*/ 471553 w 892394"/>
                <a:gd name="connsiteY8" fmla="*/ 1223222 h 1223222"/>
                <a:gd name="connsiteX9" fmla="*/ 56803 w 892394"/>
                <a:gd name="connsiteY9" fmla="*/ 899186 h 1223222"/>
                <a:gd name="connsiteX0" fmla="*/ 56803 w 949534"/>
                <a:gd name="connsiteY0" fmla="*/ 899186 h 1223222"/>
                <a:gd name="connsiteX1" fmla="*/ 48276 w 949534"/>
                <a:gd name="connsiteY1" fmla="*/ 154037 h 1223222"/>
                <a:gd name="connsiteX2" fmla="*/ 137289 w 949534"/>
                <a:gd name="connsiteY2" fmla="*/ 744755 h 1223222"/>
                <a:gd name="connsiteX3" fmla="*/ 193933 w 949534"/>
                <a:gd name="connsiteY3" fmla="*/ 145945 h 1223222"/>
                <a:gd name="connsiteX4" fmla="*/ 282945 w 949534"/>
                <a:gd name="connsiteY4" fmla="*/ 607191 h 1223222"/>
                <a:gd name="connsiteX5" fmla="*/ 633394 w 949534"/>
                <a:gd name="connsiteY5" fmla="*/ 616 h 1223222"/>
                <a:gd name="connsiteX6" fmla="*/ 566167 w 949534"/>
                <a:gd name="connsiteY6" fmla="*/ 752849 h 1223222"/>
                <a:gd name="connsiteX7" fmla="*/ 922215 w 949534"/>
                <a:gd name="connsiteY7" fmla="*/ 299694 h 1223222"/>
                <a:gd name="connsiteX8" fmla="*/ 886303 w 949534"/>
                <a:gd name="connsiteY8" fmla="*/ 899186 h 1223222"/>
                <a:gd name="connsiteX9" fmla="*/ 471553 w 949534"/>
                <a:gd name="connsiteY9" fmla="*/ 1223222 h 1223222"/>
                <a:gd name="connsiteX10" fmla="*/ 56803 w 949534"/>
                <a:gd name="connsiteY10" fmla="*/ 899186 h 1223222"/>
                <a:gd name="connsiteX0" fmla="*/ 56803 w 927544"/>
                <a:gd name="connsiteY0" fmla="*/ 899186 h 1227029"/>
                <a:gd name="connsiteX1" fmla="*/ 48276 w 927544"/>
                <a:gd name="connsiteY1" fmla="*/ 154037 h 1227029"/>
                <a:gd name="connsiteX2" fmla="*/ 137289 w 927544"/>
                <a:gd name="connsiteY2" fmla="*/ 744755 h 1227029"/>
                <a:gd name="connsiteX3" fmla="*/ 193933 w 927544"/>
                <a:gd name="connsiteY3" fmla="*/ 145945 h 1227029"/>
                <a:gd name="connsiteX4" fmla="*/ 282945 w 927544"/>
                <a:gd name="connsiteY4" fmla="*/ 607191 h 1227029"/>
                <a:gd name="connsiteX5" fmla="*/ 633394 w 927544"/>
                <a:gd name="connsiteY5" fmla="*/ 616 h 1227029"/>
                <a:gd name="connsiteX6" fmla="*/ 566167 w 927544"/>
                <a:gd name="connsiteY6" fmla="*/ 752849 h 1227029"/>
                <a:gd name="connsiteX7" fmla="*/ 922215 w 927544"/>
                <a:gd name="connsiteY7" fmla="*/ 299694 h 1227029"/>
                <a:gd name="connsiteX8" fmla="*/ 554530 w 927544"/>
                <a:gd name="connsiteY8" fmla="*/ 1061027 h 1227029"/>
                <a:gd name="connsiteX9" fmla="*/ 471553 w 927544"/>
                <a:gd name="connsiteY9" fmla="*/ 1223222 h 1227029"/>
                <a:gd name="connsiteX10" fmla="*/ 56803 w 927544"/>
                <a:gd name="connsiteY10" fmla="*/ 899186 h 1227029"/>
                <a:gd name="connsiteX0" fmla="*/ 50758 w 921499"/>
                <a:gd name="connsiteY0" fmla="*/ 899186 h 1223548"/>
                <a:gd name="connsiteX1" fmla="*/ 42231 w 921499"/>
                <a:gd name="connsiteY1" fmla="*/ 154037 h 1223548"/>
                <a:gd name="connsiteX2" fmla="*/ 131244 w 921499"/>
                <a:gd name="connsiteY2" fmla="*/ 744755 h 1223548"/>
                <a:gd name="connsiteX3" fmla="*/ 187888 w 921499"/>
                <a:gd name="connsiteY3" fmla="*/ 145945 h 1223548"/>
                <a:gd name="connsiteX4" fmla="*/ 276900 w 921499"/>
                <a:gd name="connsiteY4" fmla="*/ 607191 h 1223548"/>
                <a:gd name="connsiteX5" fmla="*/ 627349 w 921499"/>
                <a:gd name="connsiteY5" fmla="*/ 616 h 1223548"/>
                <a:gd name="connsiteX6" fmla="*/ 560122 w 921499"/>
                <a:gd name="connsiteY6" fmla="*/ 752849 h 1223548"/>
                <a:gd name="connsiteX7" fmla="*/ 916170 w 921499"/>
                <a:gd name="connsiteY7" fmla="*/ 299694 h 1223548"/>
                <a:gd name="connsiteX8" fmla="*/ 548485 w 921499"/>
                <a:gd name="connsiteY8" fmla="*/ 1061027 h 1223548"/>
                <a:gd name="connsiteX9" fmla="*/ 465508 w 921499"/>
                <a:gd name="connsiteY9" fmla="*/ 1223222 h 1223548"/>
                <a:gd name="connsiteX10" fmla="*/ 357820 w 921499"/>
                <a:gd name="connsiteY10" fmla="*/ 1019885 h 1223548"/>
                <a:gd name="connsiteX11" fmla="*/ 50758 w 921499"/>
                <a:gd name="connsiteY11" fmla="*/ 899186 h 1223548"/>
                <a:gd name="connsiteX0" fmla="*/ 50758 w 921499"/>
                <a:gd name="connsiteY0" fmla="*/ 899186 h 1083678"/>
                <a:gd name="connsiteX1" fmla="*/ 42231 w 921499"/>
                <a:gd name="connsiteY1" fmla="*/ 154037 h 1083678"/>
                <a:gd name="connsiteX2" fmla="*/ 131244 w 921499"/>
                <a:gd name="connsiteY2" fmla="*/ 744755 h 1083678"/>
                <a:gd name="connsiteX3" fmla="*/ 187888 w 921499"/>
                <a:gd name="connsiteY3" fmla="*/ 145945 h 1083678"/>
                <a:gd name="connsiteX4" fmla="*/ 276900 w 921499"/>
                <a:gd name="connsiteY4" fmla="*/ 607191 h 1083678"/>
                <a:gd name="connsiteX5" fmla="*/ 627349 w 921499"/>
                <a:gd name="connsiteY5" fmla="*/ 616 h 1083678"/>
                <a:gd name="connsiteX6" fmla="*/ 560122 w 921499"/>
                <a:gd name="connsiteY6" fmla="*/ 752849 h 1083678"/>
                <a:gd name="connsiteX7" fmla="*/ 916170 w 921499"/>
                <a:gd name="connsiteY7" fmla="*/ 299694 h 1083678"/>
                <a:gd name="connsiteX8" fmla="*/ 548485 w 921499"/>
                <a:gd name="connsiteY8" fmla="*/ 1061027 h 1083678"/>
                <a:gd name="connsiteX9" fmla="*/ 473600 w 921499"/>
                <a:gd name="connsiteY9" fmla="*/ 1020921 h 1083678"/>
                <a:gd name="connsiteX10" fmla="*/ 357820 w 921499"/>
                <a:gd name="connsiteY10" fmla="*/ 1019885 h 1083678"/>
                <a:gd name="connsiteX11" fmla="*/ 50758 w 921499"/>
                <a:gd name="connsiteY11" fmla="*/ 899186 h 1083678"/>
                <a:gd name="connsiteX0" fmla="*/ 50758 w 921499"/>
                <a:gd name="connsiteY0" fmla="*/ 906057 h 1090549"/>
                <a:gd name="connsiteX1" fmla="*/ 42231 w 921499"/>
                <a:gd name="connsiteY1" fmla="*/ 160908 h 1090549"/>
                <a:gd name="connsiteX2" fmla="*/ 131244 w 921499"/>
                <a:gd name="connsiteY2" fmla="*/ 751626 h 1090549"/>
                <a:gd name="connsiteX3" fmla="*/ 187888 w 921499"/>
                <a:gd name="connsiteY3" fmla="*/ 152816 h 1090549"/>
                <a:gd name="connsiteX4" fmla="*/ 276900 w 921499"/>
                <a:gd name="connsiteY4" fmla="*/ 614062 h 1090549"/>
                <a:gd name="connsiteX5" fmla="*/ 454924 w 921499"/>
                <a:gd name="connsiteY5" fmla="*/ 387485 h 1090549"/>
                <a:gd name="connsiteX6" fmla="*/ 627349 w 921499"/>
                <a:gd name="connsiteY6" fmla="*/ 7487 h 1090549"/>
                <a:gd name="connsiteX7" fmla="*/ 560122 w 921499"/>
                <a:gd name="connsiteY7" fmla="*/ 759720 h 1090549"/>
                <a:gd name="connsiteX8" fmla="*/ 916170 w 921499"/>
                <a:gd name="connsiteY8" fmla="*/ 306565 h 1090549"/>
                <a:gd name="connsiteX9" fmla="*/ 548485 w 921499"/>
                <a:gd name="connsiteY9" fmla="*/ 1067898 h 1090549"/>
                <a:gd name="connsiteX10" fmla="*/ 473600 w 921499"/>
                <a:gd name="connsiteY10" fmla="*/ 1027792 h 1090549"/>
                <a:gd name="connsiteX11" fmla="*/ 357820 w 921499"/>
                <a:gd name="connsiteY11" fmla="*/ 1026756 h 1090549"/>
                <a:gd name="connsiteX12" fmla="*/ 50758 w 921499"/>
                <a:gd name="connsiteY12" fmla="*/ 906057 h 1090549"/>
                <a:gd name="connsiteX0" fmla="*/ 50758 w 921499"/>
                <a:gd name="connsiteY0" fmla="*/ 1038031 h 1222523"/>
                <a:gd name="connsiteX1" fmla="*/ 42231 w 921499"/>
                <a:gd name="connsiteY1" fmla="*/ 292882 h 1222523"/>
                <a:gd name="connsiteX2" fmla="*/ 131244 w 921499"/>
                <a:gd name="connsiteY2" fmla="*/ 883600 h 1222523"/>
                <a:gd name="connsiteX3" fmla="*/ 187888 w 921499"/>
                <a:gd name="connsiteY3" fmla="*/ 284790 h 1222523"/>
                <a:gd name="connsiteX4" fmla="*/ 276900 w 921499"/>
                <a:gd name="connsiteY4" fmla="*/ 746036 h 1222523"/>
                <a:gd name="connsiteX5" fmla="*/ 365912 w 921499"/>
                <a:gd name="connsiteY5" fmla="*/ 1570 h 1222523"/>
                <a:gd name="connsiteX6" fmla="*/ 454924 w 921499"/>
                <a:gd name="connsiteY6" fmla="*/ 519459 h 1222523"/>
                <a:gd name="connsiteX7" fmla="*/ 627349 w 921499"/>
                <a:gd name="connsiteY7" fmla="*/ 139461 h 1222523"/>
                <a:gd name="connsiteX8" fmla="*/ 560122 w 921499"/>
                <a:gd name="connsiteY8" fmla="*/ 891694 h 1222523"/>
                <a:gd name="connsiteX9" fmla="*/ 916170 w 921499"/>
                <a:gd name="connsiteY9" fmla="*/ 438539 h 1222523"/>
                <a:gd name="connsiteX10" fmla="*/ 548485 w 921499"/>
                <a:gd name="connsiteY10" fmla="*/ 1199872 h 1222523"/>
                <a:gd name="connsiteX11" fmla="*/ 473600 w 921499"/>
                <a:gd name="connsiteY11" fmla="*/ 1159766 h 1222523"/>
                <a:gd name="connsiteX12" fmla="*/ 357820 w 921499"/>
                <a:gd name="connsiteY12" fmla="*/ 1158730 h 1222523"/>
                <a:gd name="connsiteX13" fmla="*/ 50758 w 921499"/>
                <a:gd name="connsiteY13" fmla="*/ 1038031 h 1222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21499" h="1222523">
                  <a:moveTo>
                    <a:pt x="50758" y="1038031"/>
                  </a:moveTo>
                  <a:cubicBezTo>
                    <a:pt x="-1840" y="893723"/>
                    <a:pt x="-26894" y="346888"/>
                    <a:pt x="42231" y="292882"/>
                  </a:cubicBezTo>
                  <a:cubicBezTo>
                    <a:pt x="77224" y="201058"/>
                    <a:pt x="60698" y="813414"/>
                    <a:pt x="131244" y="883600"/>
                  </a:cubicBezTo>
                  <a:cubicBezTo>
                    <a:pt x="169007" y="975310"/>
                    <a:pt x="132177" y="313057"/>
                    <a:pt x="187888" y="284790"/>
                  </a:cubicBezTo>
                  <a:cubicBezTo>
                    <a:pt x="228348" y="237586"/>
                    <a:pt x="230630" y="674502"/>
                    <a:pt x="276900" y="746036"/>
                  </a:cubicBezTo>
                  <a:cubicBezTo>
                    <a:pt x="297130" y="822910"/>
                    <a:pt x="336241" y="39333"/>
                    <a:pt x="365912" y="1570"/>
                  </a:cubicBezTo>
                  <a:cubicBezTo>
                    <a:pt x="395583" y="-36193"/>
                    <a:pt x="401911" y="620555"/>
                    <a:pt x="454924" y="519459"/>
                  </a:cubicBezTo>
                  <a:cubicBezTo>
                    <a:pt x="507938" y="418363"/>
                    <a:pt x="609816" y="77422"/>
                    <a:pt x="627349" y="139461"/>
                  </a:cubicBezTo>
                  <a:cubicBezTo>
                    <a:pt x="644882" y="201500"/>
                    <a:pt x="529518" y="754184"/>
                    <a:pt x="560122" y="891694"/>
                  </a:cubicBezTo>
                  <a:cubicBezTo>
                    <a:pt x="590726" y="1029204"/>
                    <a:pt x="862814" y="414149"/>
                    <a:pt x="916170" y="438539"/>
                  </a:cubicBezTo>
                  <a:cubicBezTo>
                    <a:pt x="969526" y="462929"/>
                    <a:pt x="606063" y="1133614"/>
                    <a:pt x="548485" y="1199872"/>
                  </a:cubicBezTo>
                  <a:cubicBezTo>
                    <a:pt x="490907" y="1266130"/>
                    <a:pt x="505378" y="1166623"/>
                    <a:pt x="473600" y="1159766"/>
                  </a:cubicBezTo>
                  <a:cubicBezTo>
                    <a:pt x="441822" y="1152909"/>
                    <a:pt x="426945" y="1212736"/>
                    <a:pt x="357820" y="1158730"/>
                  </a:cubicBezTo>
                  <a:cubicBezTo>
                    <a:pt x="288695" y="1104724"/>
                    <a:pt x="103356" y="1182339"/>
                    <a:pt x="50758" y="1038031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  <a:sp3d prstMaterial="plastic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as 5"/>
            <p:cNvSpPr/>
            <p:nvPr/>
          </p:nvSpPr>
          <p:spPr>
            <a:xfrm>
              <a:off x="407245" y="1190942"/>
              <a:ext cx="921499" cy="1544471"/>
            </a:xfrm>
            <a:custGeom>
              <a:avLst/>
              <a:gdLst>
                <a:gd name="connsiteX0" fmla="*/ 0 w 829499"/>
                <a:gd name="connsiteY0" fmla="*/ 324036 h 648072"/>
                <a:gd name="connsiteX1" fmla="*/ 414750 w 829499"/>
                <a:gd name="connsiteY1" fmla="*/ 0 h 648072"/>
                <a:gd name="connsiteX2" fmla="*/ 829500 w 829499"/>
                <a:gd name="connsiteY2" fmla="*/ 324036 h 648072"/>
                <a:gd name="connsiteX3" fmla="*/ 414750 w 829499"/>
                <a:gd name="connsiteY3" fmla="*/ 648072 h 648072"/>
                <a:gd name="connsiteX4" fmla="*/ 0 w 829499"/>
                <a:gd name="connsiteY4" fmla="*/ 324036 h 648072"/>
                <a:gd name="connsiteX0" fmla="*/ 56803 w 886303"/>
                <a:gd name="connsiteY0" fmla="*/ 750754 h 1074790"/>
                <a:gd name="connsiteX1" fmla="*/ 48276 w 886303"/>
                <a:gd name="connsiteY1" fmla="*/ 5605 h 1074790"/>
                <a:gd name="connsiteX2" fmla="*/ 471553 w 886303"/>
                <a:gd name="connsiteY2" fmla="*/ 426718 h 1074790"/>
                <a:gd name="connsiteX3" fmla="*/ 886303 w 886303"/>
                <a:gd name="connsiteY3" fmla="*/ 750754 h 1074790"/>
                <a:gd name="connsiteX4" fmla="*/ 471553 w 886303"/>
                <a:gd name="connsiteY4" fmla="*/ 1074790 h 1074790"/>
                <a:gd name="connsiteX5" fmla="*/ 56803 w 886303"/>
                <a:gd name="connsiteY5" fmla="*/ 750754 h 1074790"/>
                <a:gd name="connsiteX0" fmla="*/ 56803 w 886303"/>
                <a:gd name="connsiteY0" fmla="*/ 754508 h 1078544"/>
                <a:gd name="connsiteX1" fmla="*/ 48276 w 886303"/>
                <a:gd name="connsiteY1" fmla="*/ 9359 h 1078544"/>
                <a:gd name="connsiteX2" fmla="*/ 137289 w 886303"/>
                <a:gd name="connsiteY2" fmla="*/ 600077 h 1078544"/>
                <a:gd name="connsiteX3" fmla="*/ 471553 w 886303"/>
                <a:gd name="connsiteY3" fmla="*/ 430472 h 1078544"/>
                <a:gd name="connsiteX4" fmla="*/ 886303 w 886303"/>
                <a:gd name="connsiteY4" fmla="*/ 754508 h 1078544"/>
                <a:gd name="connsiteX5" fmla="*/ 471553 w 886303"/>
                <a:gd name="connsiteY5" fmla="*/ 1078544 h 1078544"/>
                <a:gd name="connsiteX6" fmla="*/ 56803 w 886303"/>
                <a:gd name="connsiteY6" fmla="*/ 754508 h 1078544"/>
                <a:gd name="connsiteX0" fmla="*/ 56803 w 886303"/>
                <a:gd name="connsiteY0" fmla="*/ 754940 h 1078976"/>
                <a:gd name="connsiteX1" fmla="*/ 48276 w 886303"/>
                <a:gd name="connsiteY1" fmla="*/ 9791 h 1078976"/>
                <a:gd name="connsiteX2" fmla="*/ 137289 w 886303"/>
                <a:gd name="connsiteY2" fmla="*/ 600509 h 1078976"/>
                <a:gd name="connsiteX3" fmla="*/ 193933 w 886303"/>
                <a:gd name="connsiteY3" fmla="*/ 1699 h 1078976"/>
                <a:gd name="connsiteX4" fmla="*/ 471553 w 886303"/>
                <a:gd name="connsiteY4" fmla="*/ 430904 h 1078976"/>
                <a:gd name="connsiteX5" fmla="*/ 886303 w 886303"/>
                <a:gd name="connsiteY5" fmla="*/ 754940 h 1078976"/>
                <a:gd name="connsiteX6" fmla="*/ 471553 w 886303"/>
                <a:gd name="connsiteY6" fmla="*/ 1078976 h 1078976"/>
                <a:gd name="connsiteX7" fmla="*/ 56803 w 886303"/>
                <a:gd name="connsiteY7" fmla="*/ 754940 h 1078976"/>
                <a:gd name="connsiteX0" fmla="*/ 56803 w 886303"/>
                <a:gd name="connsiteY0" fmla="*/ 756798 h 1080834"/>
                <a:gd name="connsiteX1" fmla="*/ 48276 w 886303"/>
                <a:gd name="connsiteY1" fmla="*/ 11649 h 1080834"/>
                <a:gd name="connsiteX2" fmla="*/ 137289 w 886303"/>
                <a:gd name="connsiteY2" fmla="*/ 602367 h 1080834"/>
                <a:gd name="connsiteX3" fmla="*/ 193933 w 886303"/>
                <a:gd name="connsiteY3" fmla="*/ 3557 h 1080834"/>
                <a:gd name="connsiteX4" fmla="*/ 282945 w 886303"/>
                <a:gd name="connsiteY4" fmla="*/ 464803 h 1080834"/>
                <a:gd name="connsiteX5" fmla="*/ 471553 w 886303"/>
                <a:gd name="connsiteY5" fmla="*/ 432762 h 1080834"/>
                <a:gd name="connsiteX6" fmla="*/ 886303 w 886303"/>
                <a:gd name="connsiteY6" fmla="*/ 756798 h 1080834"/>
                <a:gd name="connsiteX7" fmla="*/ 471553 w 886303"/>
                <a:gd name="connsiteY7" fmla="*/ 1080834 h 1080834"/>
                <a:gd name="connsiteX8" fmla="*/ 56803 w 886303"/>
                <a:gd name="connsiteY8" fmla="*/ 756798 h 1080834"/>
                <a:gd name="connsiteX0" fmla="*/ 56803 w 886303"/>
                <a:gd name="connsiteY0" fmla="*/ 900911 h 1224947"/>
                <a:gd name="connsiteX1" fmla="*/ 48276 w 886303"/>
                <a:gd name="connsiteY1" fmla="*/ 155762 h 1224947"/>
                <a:gd name="connsiteX2" fmla="*/ 137289 w 886303"/>
                <a:gd name="connsiteY2" fmla="*/ 746480 h 1224947"/>
                <a:gd name="connsiteX3" fmla="*/ 193933 w 886303"/>
                <a:gd name="connsiteY3" fmla="*/ 147670 h 1224947"/>
                <a:gd name="connsiteX4" fmla="*/ 282945 w 886303"/>
                <a:gd name="connsiteY4" fmla="*/ 608916 h 1224947"/>
                <a:gd name="connsiteX5" fmla="*/ 633394 w 886303"/>
                <a:gd name="connsiteY5" fmla="*/ 2341 h 1224947"/>
                <a:gd name="connsiteX6" fmla="*/ 886303 w 886303"/>
                <a:gd name="connsiteY6" fmla="*/ 900911 h 1224947"/>
                <a:gd name="connsiteX7" fmla="*/ 471553 w 886303"/>
                <a:gd name="connsiteY7" fmla="*/ 1224947 h 1224947"/>
                <a:gd name="connsiteX8" fmla="*/ 56803 w 886303"/>
                <a:gd name="connsiteY8" fmla="*/ 900911 h 1224947"/>
                <a:gd name="connsiteX0" fmla="*/ 56803 w 892394"/>
                <a:gd name="connsiteY0" fmla="*/ 899186 h 1223222"/>
                <a:gd name="connsiteX1" fmla="*/ 48276 w 892394"/>
                <a:gd name="connsiteY1" fmla="*/ 154037 h 1223222"/>
                <a:gd name="connsiteX2" fmla="*/ 137289 w 892394"/>
                <a:gd name="connsiteY2" fmla="*/ 744755 h 1223222"/>
                <a:gd name="connsiteX3" fmla="*/ 193933 w 892394"/>
                <a:gd name="connsiteY3" fmla="*/ 145945 h 1223222"/>
                <a:gd name="connsiteX4" fmla="*/ 282945 w 892394"/>
                <a:gd name="connsiteY4" fmla="*/ 607191 h 1223222"/>
                <a:gd name="connsiteX5" fmla="*/ 633394 w 892394"/>
                <a:gd name="connsiteY5" fmla="*/ 616 h 1223222"/>
                <a:gd name="connsiteX6" fmla="*/ 566167 w 892394"/>
                <a:gd name="connsiteY6" fmla="*/ 752849 h 1223222"/>
                <a:gd name="connsiteX7" fmla="*/ 886303 w 892394"/>
                <a:gd name="connsiteY7" fmla="*/ 899186 h 1223222"/>
                <a:gd name="connsiteX8" fmla="*/ 471553 w 892394"/>
                <a:gd name="connsiteY8" fmla="*/ 1223222 h 1223222"/>
                <a:gd name="connsiteX9" fmla="*/ 56803 w 892394"/>
                <a:gd name="connsiteY9" fmla="*/ 899186 h 1223222"/>
                <a:gd name="connsiteX0" fmla="*/ 56803 w 949534"/>
                <a:gd name="connsiteY0" fmla="*/ 899186 h 1223222"/>
                <a:gd name="connsiteX1" fmla="*/ 48276 w 949534"/>
                <a:gd name="connsiteY1" fmla="*/ 154037 h 1223222"/>
                <a:gd name="connsiteX2" fmla="*/ 137289 w 949534"/>
                <a:gd name="connsiteY2" fmla="*/ 744755 h 1223222"/>
                <a:gd name="connsiteX3" fmla="*/ 193933 w 949534"/>
                <a:gd name="connsiteY3" fmla="*/ 145945 h 1223222"/>
                <a:gd name="connsiteX4" fmla="*/ 282945 w 949534"/>
                <a:gd name="connsiteY4" fmla="*/ 607191 h 1223222"/>
                <a:gd name="connsiteX5" fmla="*/ 633394 w 949534"/>
                <a:gd name="connsiteY5" fmla="*/ 616 h 1223222"/>
                <a:gd name="connsiteX6" fmla="*/ 566167 w 949534"/>
                <a:gd name="connsiteY6" fmla="*/ 752849 h 1223222"/>
                <a:gd name="connsiteX7" fmla="*/ 922215 w 949534"/>
                <a:gd name="connsiteY7" fmla="*/ 299694 h 1223222"/>
                <a:gd name="connsiteX8" fmla="*/ 886303 w 949534"/>
                <a:gd name="connsiteY8" fmla="*/ 899186 h 1223222"/>
                <a:gd name="connsiteX9" fmla="*/ 471553 w 949534"/>
                <a:gd name="connsiteY9" fmla="*/ 1223222 h 1223222"/>
                <a:gd name="connsiteX10" fmla="*/ 56803 w 949534"/>
                <a:gd name="connsiteY10" fmla="*/ 899186 h 1223222"/>
                <a:gd name="connsiteX0" fmla="*/ 56803 w 927544"/>
                <a:gd name="connsiteY0" fmla="*/ 899186 h 1227029"/>
                <a:gd name="connsiteX1" fmla="*/ 48276 w 927544"/>
                <a:gd name="connsiteY1" fmla="*/ 154037 h 1227029"/>
                <a:gd name="connsiteX2" fmla="*/ 137289 w 927544"/>
                <a:gd name="connsiteY2" fmla="*/ 744755 h 1227029"/>
                <a:gd name="connsiteX3" fmla="*/ 193933 w 927544"/>
                <a:gd name="connsiteY3" fmla="*/ 145945 h 1227029"/>
                <a:gd name="connsiteX4" fmla="*/ 282945 w 927544"/>
                <a:gd name="connsiteY4" fmla="*/ 607191 h 1227029"/>
                <a:gd name="connsiteX5" fmla="*/ 633394 w 927544"/>
                <a:gd name="connsiteY5" fmla="*/ 616 h 1227029"/>
                <a:gd name="connsiteX6" fmla="*/ 566167 w 927544"/>
                <a:gd name="connsiteY6" fmla="*/ 752849 h 1227029"/>
                <a:gd name="connsiteX7" fmla="*/ 922215 w 927544"/>
                <a:gd name="connsiteY7" fmla="*/ 299694 h 1227029"/>
                <a:gd name="connsiteX8" fmla="*/ 554530 w 927544"/>
                <a:gd name="connsiteY8" fmla="*/ 1061027 h 1227029"/>
                <a:gd name="connsiteX9" fmla="*/ 471553 w 927544"/>
                <a:gd name="connsiteY9" fmla="*/ 1223222 h 1227029"/>
                <a:gd name="connsiteX10" fmla="*/ 56803 w 927544"/>
                <a:gd name="connsiteY10" fmla="*/ 899186 h 1227029"/>
                <a:gd name="connsiteX0" fmla="*/ 50758 w 921499"/>
                <a:gd name="connsiteY0" fmla="*/ 899186 h 1223548"/>
                <a:gd name="connsiteX1" fmla="*/ 42231 w 921499"/>
                <a:gd name="connsiteY1" fmla="*/ 154037 h 1223548"/>
                <a:gd name="connsiteX2" fmla="*/ 131244 w 921499"/>
                <a:gd name="connsiteY2" fmla="*/ 744755 h 1223548"/>
                <a:gd name="connsiteX3" fmla="*/ 187888 w 921499"/>
                <a:gd name="connsiteY3" fmla="*/ 145945 h 1223548"/>
                <a:gd name="connsiteX4" fmla="*/ 276900 w 921499"/>
                <a:gd name="connsiteY4" fmla="*/ 607191 h 1223548"/>
                <a:gd name="connsiteX5" fmla="*/ 627349 w 921499"/>
                <a:gd name="connsiteY5" fmla="*/ 616 h 1223548"/>
                <a:gd name="connsiteX6" fmla="*/ 560122 w 921499"/>
                <a:gd name="connsiteY6" fmla="*/ 752849 h 1223548"/>
                <a:gd name="connsiteX7" fmla="*/ 916170 w 921499"/>
                <a:gd name="connsiteY7" fmla="*/ 299694 h 1223548"/>
                <a:gd name="connsiteX8" fmla="*/ 548485 w 921499"/>
                <a:gd name="connsiteY8" fmla="*/ 1061027 h 1223548"/>
                <a:gd name="connsiteX9" fmla="*/ 465508 w 921499"/>
                <a:gd name="connsiteY9" fmla="*/ 1223222 h 1223548"/>
                <a:gd name="connsiteX10" fmla="*/ 357820 w 921499"/>
                <a:gd name="connsiteY10" fmla="*/ 1019885 h 1223548"/>
                <a:gd name="connsiteX11" fmla="*/ 50758 w 921499"/>
                <a:gd name="connsiteY11" fmla="*/ 899186 h 1223548"/>
                <a:gd name="connsiteX0" fmla="*/ 50758 w 921499"/>
                <a:gd name="connsiteY0" fmla="*/ 899186 h 1083678"/>
                <a:gd name="connsiteX1" fmla="*/ 42231 w 921499"/>
                <a:gd name="connsiteY1" fmla="*/ 154037 h 1083678"/>
                <a:gd name="connsiteX2" fmla="*/ 131244 w 921499"/>
                <a:gd name="connsiteY2" fmla="*/ 744755 h 1083678"/>
                <a:gd name="connsiteX3" fmla="*/ 187888 w 921499"/>
                <a:gd name="connsiteY3" fmla="*/ 145945 h 1083678"/>
                <a:gd name="connsiteX4" fmla="*/ 276900 w 921499"/>
                <a:gd name="connsiteY4" fmla="*/ 607191 h 1083678"/>
                <a:gd name="connsiteX5" fmla="*/ 627349 w 921499"/>
                <a:gd name="connsiteY5" fmla="*/ 616 h 1083678"/>
                <a:gd name="connsiteX6" fmla="*/ 560122 w 921499"/>
                <a:gd name="connsiteY6" fmla="*/ 752849 h 1083678"/>
                <a:gd name="connsiteX7" fmla="*/ 916170 w 921499"/>
                <a:gd name="connsiteY7" fmla="*/ 299694 h 1083678"/>
                <a:gd name="connsiteX8" fmla="*/ 548485 w 921499"/>
                <a:gd name="connsiteY8" fmla="*/ 1061027 h 1083678"/>
                <a:gd name="connsiteX9" fmla="*/ 473600 w 921499"/>
                <a:gd name="connsiteY9" fmla="*/ 1020921 h 1083678"/>
                <a:gd name="connsiteX10" fmla="*/ 357820 w 921499"/>
                <a:gd name="connsiteY10" fmla="*/ 1019885 h 1083678"/>
                <a:gd name="connsiteX11" fmla="*/ 50758 w 921499"/>
                <a:gd name="connsiteY11" fmla="*/ 899186 h 1083678"/>
                <a:gd name="connsiteX0" fmla="*/ 50758 w 921499"/>
                <a:gd name="connsiteY0" fmla="*/ 906057 h 1090549"/>
                <a:gd name="connsiteX1" fmla="*/ 42231 w 921499"/>
                <a:gd name="connsiteY1" fmla="*/ 160908 h 1090549"/>
                <a:gd name="connsiteX2" fmla="*/ 131244 w 921499"/>
                <a:gd name="connsiteY2" fmla="*/ 751626 h 1090549"/>
                <a:gd name="connsiteX3" fmla="*/ 187888 w 921499"/>
                <a:gd name="connsiteY3" fmla="*/ 152816 h 1090549"/>
                <a:gd name="connsiteX4" fmla="*/ 276900 w 921499"/>
                <a:gd name="connsiteY4" fmla="*/ 614062 h 1090549"/>
                <a:gd name="connsiteX5" fmla="*/ 454924 w 921499"/>
                <a:gd name="connsiteY5" fmla="*/ 387485 h 1090549"/>
                <a:gd name="connsiteX6" fmla="*/ 627349 w 921499"/>
                <a:gd name="connsiteY6" fmla="*/ 7487 h 1090549"/>
                <a:gd name="connsiteX7" fmla="*/ 560122 w 921499"/>
                <a:gd name="connsiteY7" fmla="*/ 759720 h 1090549"/>
                <a:gd name="connsiteX8" fmla="*/ 916170 w 921499"/>
                <a:gd name="connsiteY8" fmla="*/ 306565 h 1090549"/>
                <a:gd name="connsiteX9" fmla="*/ 548485 w 921499"/>
                <a:gd name="connsiteY9" fmla="*/ 1067898 h 1090549"/>
                <a:gd name="connsiteX10" fmla="*/ 473600 w 921499"/>
                <a:gd name="connsiteY10" fmla="*/ 1027792 h 1090549"/>
                <a:gd name="connsiteX11" fmla="*/ 357820 w 921499"/>
                <a:gd name="connsiteY11" fmla="*/ 1026756 h 1090549"/>
                <a:gd name="connsiteX12" fmla="*/ 50758 w 921499"/>
                <a:gd name="connsiteY12" fmla="*/ 906057 h 1090549"/>
                <a:gd name="connsiteX0" fmla="*/ 50758 w 921499"/>
                <a:gd name="connsiteY0" fmla="*/ 1038031 h 1222523"/>
                <a:gd name="connsiteX1" fmla="*/ 42231 w 921499"/>
                <a:gd name="connsiteY1" fmla="*/ 292882 h 1222523"/>
                <a:gd name="connsiteX2" fmla="*/ 131244 w 921499"/>
                <a:gd name="connsiteY2" fmla="*/ 883600 h 1222523"/>
                <a:gd name="connsiteX3" fmla="*/ 187888 w 921499"/>
                <a:gd name="connsiteY3" fmla="*/ 284790 h 1222523"/>
                <a:gd name="connsiteX4" fmla="*/ 276900 w 921499"/>
                <a:gd name="connsiteY4" fmla="*/ 746036 h 1222523"/>
                <a:gd name="connsiteX5" fmla="*/ 365912 w 921499"/>
                <a:gd name="connsiteY5" fmla="*/ 1570 h 1222523"/>
                <a:gd name="connsiteX6" fmla="*/ 454924 w 921499"/>
                <a:gd name="connsiteY6" fmla="*/ 519459 h 1222523"/>
                <a:gd name="connsiteX7" fmla="*/ 627349 w 921499"/>
                <a:gd name="connsiteY7" fmla="*/ 139461 h 1222523"/>
                <a:gd name="connsiteX8" fmla="*/ 560122 w 921499"/>
                <a:gd name="connsiteY8" fmla="*/ 891694 h 1222523"/>
                <a:gd name="connsiteX9" fmla="*/ 916170 w 921499"/>
                <a:gd name="connsiteY9" fmla="*/ 438539 h 1222523"/>
                <a:gd name="connsiteX10" fmla="*/ 548485 w 921499"/>
                <a:gd name="connsiteY10" fmla="*/ 1199872 h 1222523"/>
                <a:gd name="connsiteX11" fmla="*/ 473600 w 921499"/>
                <a:gd name="connsiteY11" fmla="*/ 1159766 h 1222523"/>
                <a:gd name="connsiteX12" fmla="*/ 357820 w 921499"/>
                <a:gd name="connsiteY12" fmla="*/ 1158730 h 1222523"/>
                <a:gd name="connsiteX13" fmla="*/ 50758 w 921499"/>
                <a:gd name="connsiteY13" fmla="*/ 1038031 h 1222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21499" h="1222523">
                  <a:moveTo>
                    <a:pt x="50758" y="1038031"/>
                  </a:moveTo>
                  <a:cubicBezTo>
                    <a:pt x="-1840" y="893723"/>
                    <a:pt x="-26894" y="346888"/>
                    <a:pt x="42231" y="292882"/>
                  </a:cubicBezTo>
                  <a:cubicBezTo>
                    <a:pt x="77224" y="201058"/>
                    <a:pt x="60698" y="813414"/>
                    <a:pt x="131244" y="883600"/>
                  </a:cubicBezTo>
                  <a:cubicBezTo>
                    <a:pt x="169007" y="975310"/>
                    <a:pt x="132177" y="313057"/>
                    <a:pt x="187888" y="284790"/>
                  </a:cubicBezTo>
                  <a:cubicBezTo>
                    <a:pt x="228348" y="237586"/>
                    <a:pt x="230630" y="674502"/>
                    <a:pt x="276900" y="746036"/>
                  </a:cubicBezTo>
                  <a:cubicBezTo>
                    <a:pt x="297130" y="822910"/>
                    <a:pt x="336241" y="39333"/>
                    <a:pt x="365912" y="1570"/>
                  </a:cubicBezTo>
                  <a:cubicBezTo>
                    <a:pt x="395583" y="-36193"/>
                    <a:pt x="401911" y="620555"/>
                    <a:pt x="454924" y="519459"/>
                  </a:cubicBezTo>
                  <a:cubicBezTo>
                    <a:pt x="507938" y="418363"/>
                    <a:pt x="609816" y="77422"/>
                    <a:pt x="627349" y="139461"/>
                  </a:cubicBezTo>
                  <a:cubicBezTo>
                    <a:pt x="644882" y="201500"/>
                    <a:pt x="529518" y="754184"/>
                    <a:pt x="560122" y="891694"/>
                  </a:cubicBezTo>
                  <a:cubicBezTo>
                    <a:pt x="590726" y="1029204"/>
                    <a:pt x="862814" y="414149"/>
                    <a:pt x="916170" y="438539"/>
                  </a:cubicBezTo>
                  <a:cubicBezTo>
                    <a:pt x="969526" y="462929"/>
                    <a:pt x="606063" y="1133614"/>
                    <a:pt x="548485" y="1199872"/>
                  </a:cubicBezTo>
                  <a:cubicBezTo>
                    <a:pt x="490907" y="1266130"/>
                    <a:pt x="505378" y="1166623"/>
                    <a:pt x="473600" y="1159766"/>
                  </a:cubicBezTo>
                  <a:cubicBezTo>
                    <a:pt x="441822" y="1152909"/>
                    <a:pt x="426945" y="1212736"/>
                    <a:pt x="357820" y="1158730"/>
                  </a:cubicBezTo>
                  <a:cubicBezTo>
                    <a:pt x="288695" y="1104724"/>
                    <a:pt x="103356" y="1182339"/>
                    <a:pt x="50758" y="1038031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  <a:sp3d prstMaterial="plastic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Ovalas 5"/>
            <p:cNvSpPr/>
            <p:nvPr/>
          </p:nvSpPr>
          <p:spPr>
            <a:xfrm>
              <a:off x="1397873" y="1206698"/>
              <a:ext cx="921499" cy="1544471"/>
            </a:xfrm>
            <a:custGeom>
              <a:avLst/>
              <a:gdLst>
                <a:gd name="connsiteX0" fmla="*/ 0 w 829499"/>
                <a:gd name="connsiteY0" fmla="*/ 324036 h 648072"/>
                <a:gd name="connsiteX1" fmla="*/ 414750 w 829499"/>
                <a:gd name="connsiteY1" fmla="*/ 0 h 648072"/>
                <a:gd name="connsiteX2" fmla="*/ 829500 w 829499"/>
                <a:gd name="connsiteY2" fmla="*/ 324036 h 648072"/>
                <a:gd name="connsiteX3" fmla="*/ 414750 w 829499"/>
                <a:gd name="connsiteY3" fmla="*/ 648072 h 648072"/>
                <a:gd name="connsiteX4" fmla="*/ 0 w 829499"/>
                <a:gd name="connsiteY4" fmla="*/ 324036 h 648072"/>
                <a:gd name="connsiteX0" fmla="*/ 56803 w 886303"/>
                <a:gd name="connsiteY0" fmla="*/ 750754 h 1074790"/>
                <a:gd name="connsiteX1" fmla="*/ 48276 w 886303"/>
                <a:gd name="connsiteY1" fmla="*/ 5605 h 1074790"/>
                <a:gd name="connsiteX2" fmla="*/ 471553 w 886303"/>
                <a:gd name="connsiteY2" fmla="*/ 426718 h 1074790"/>
                <a:gd name="connsiteX3" fmla="*/ 886303 w 886303"/>
                <a:gd name="connsiteY3" fmla="*/ 750754 h 1074790"/>
                <a:gd name="connsiteX4" fmla="*/ 471553 w 886303"/>
                <a:gd name="connsiteY4" fmla="*/ 1074790 h 1074790"/>
                <a:gd name="connsiteX5" fmla="*/ 56803 w 886303"/>
                <a:gd name="connsiteY5" fmla="*/ 750754 h 1074790"/>
                <a:gd name="connsiteX0" fmla="*/ 56803 w 886303"/>
                <a:gd name="connsiteY0" fmla="*/ 754508 h 1078544"/>
                <a:gd name="connsiteX1" fmla="*/ 48276 w 886303"/>
                <a:gd name="connsiteY1" fmla="*/ 9359 h 1078544"/>
                <a:gd name="connsiteX2" fmla="*/ 137289 w 886303"/>
                <a:gd name="connsiteY2" fmla="*/ 600077 h 1078544"/>
                <a:gd name="connsiteX3" fmla="*/ 471553 w 886303"/>
                <a:gd name="connsiteY3" fmla="*/ 430472 h 1078544"/>
                <a:gd name="connsiteX4" fmla="*/ 886303 w 886303"/>
                <a:gd name="connsiteY4" fmla="*/ 754508 h 1078544"/>
                <a:gd name="connsiteX5" fmla="*/ 471553 w 886303"/>
                <a:gd name="connsiteY5" fmla="*/ 1078544 h 1078544"/>
                <a:gd name="connsiteX6" fmla="*/ 56803 w 886303"/>
                <a:gd name="connsiteY6" fmla="*/ 754508 h 1078544"/>
                <a:gd name="connsiteX0" fmla="*/ 56803 w 886303"/>
                <a:gd name="connsiteY0" fmla="*/ 754940 h 1078976"/>
                <a:gd name="connsiteX1" fmla="*/ 48276 w 886303"/>
                <a:gd name="connsiteY1" fmla="*/ 9791 h 1078976"/>
                <a:gd name="connsiteX2" fmla="*/ 137289 w 886303"/>
                <a:gd name="connsiteY2" fmla="*/ 600509 h 1078976"/>
                <a:gd name="connsiteX3" fmla="*/ 193933 w 886303"/>
                <a:gd name="connsiteY3" fmla="*/ 1699 h 1078976"/>
                <a:gd name="connsiteX4" fmla="*/ 471553 w 886303"/>
                <a:gd name="connsiteY4" fmla="*/ 430904 h 1078976"/>
                <a:gd name="connsiteX5" fmla="*/ 886303 w 886303"/>
                <a:gd name="connsiteY5" fmla="*/ 754940 h 1078976"/>
                <a:gd name="connsiteX6" fmla="*/ 471553 w 886303"/>
                <a:gd name="connsiteY6" fmla="*/ 1078976 h 1078976"/>
                <a:gd name="connsiteX7" fmla="*/ 56803 w 886303"/>
                <a:gd name="connsiteY7" fmla="*/ 754940 h 1078976"/>
                <a:gd name="connsiteX0" fmla="*/ 56803 w 886303"/>
                <a:gd name="connsiteY0" fmla="*/ 756798 h 1080834"/>
                <a:gd name="connsiteX1" fmla="*/ 48276 w 886303"/>
                <a:gd name="connsiteY1" fmla="*/ 11649 h 1080834"/>
                <a:gd name="connsiteX2" fmla="*/ 137289 w 886303"/>
                <a:gd name="connsiteY2" fmla="*/ 602367 h 1080834"/>
                <a:gd name="connsiteX3" fmla="*/ 193933 w 886303"/>
                <a:gd name="connsiteY3" fmla="*/ 3557 h 1080834"/>
                <a:gd name="connsiteX4" fmla="*/ 282945 w 886303"/>
                <a:gd name="connsiteY4" fmla="*/ 464803 h 1080834"/>
                <a:gd name="connsiteX5" fmla="*/ 471553 w 886303"/>
                <a:gd name="connsiteY5" fmla="*/ 432762 h 1080834"/>
                <a:gd name="connsiteX6" fmla="*/ 886303 w 886303"/>
                <a:gd name="connsiteY6" fmla="*/ 756798 h 1080834"/>
                <a:gd name="connsiteX7" fmla="*/ 471553 w 886303"/>
                <a:gd name="connsiteY7" fmla="*/ 1080834 h 1080834"/>
                <a:gd name="connsiteX8" fmla="*/ 56803 w 886303"/>
                <a:gd name="connsiteY8" fmla="*/ 756798 h 1080834"/>
                <a:gd name="connsiteX0" fmla="*/ 56803 w 886303"/>
                <a:gd name="connsiteY0" fmla="*/ 900911 h 1224947"/>
                <a:gd name="connsiteX1" fmla="*/ 48276 w 886303"/>
                <a:gd name="connsiteY1" fmla="*/ 155762 h 1224947"/>
                <a:gd name="connsiteX2" fmla="*/ 137289 w 886303"/>
                <a:gd name="connsiteY2" fmla="*/ 746480 h 1224947"/>
                <a:gd name="connsiteX3" fmla="*/ 193933 w 886303"/>
                <a:gd name="connsiteY3" fmla="*/ 147670 h 1224947"/>
                <a:gd name="connsiteX4" fmla="*/ 282945 w 886303"/>
                <a:gd name="connsiteY4" fmla="*/ 608916 h 1224947"/>
                <a:gd name="connsiteX5" fmla="*/ 633394 w 886303"/>
                <a:gd name="connsiteY5" fmla="*/ 2341 h 1224947"/>
                <a:gd name="connsiteX6" fmla="*/ 886303 w 886303"/>
                <a:gd name="connsiteY6" fmla="*/ 900911 h 1224947"/>
                <a:gd name="connsiteX7" fmla="*/ 471553 w 886303"/>
                <a:gd name="connsiteY7" fmla="*/ 1224947 h 1224947"/>
                <a:gd name="connsiteX8" fmla="*/ 56803 w 886303"/>
                <a:gd name="connsiteY8" fmla="*/ 900911 h 1224947"/>
                <a:gd name="connsiteX0" fmla="*/ 56803 w 892394"/>
                <a:gd name="connsiteY0" fmla="*/ 899186 h 1223222"/>
                <a:gd name="connsiteX1" fmla="*/ 48276 w 892394"/>
                <a:gd name="connsiteY1" fmla="*/ 154037 h 1223222"/>
                <a:gd name="connsiteX2" fmla="*/ 137289 w 892394"/>
                <a:gd name="connsiteY2" fmla="*/ 744755 h 1223222"/>
                <a:gd name="connsiteX3" fmla="*/ 193933 w 892394"/>
                <a:gd name="connsiteY3" fmla="*/ 145945 h 1223222"/>
                <a:gd name="connsiteX4" fmla="*/ 282945 w 892394"/>
                <a:gd name="connsiteY4" fmla="*/ 607191 h 1223222"/>
                <a:gd name="connsiteX5" fmla="*/ 633394 w 892394"/>
                <a:gd name="connsiteY5" fmla="*/ 616 h 1223222"/>
                <a:gd name="connsiteX6" fmla="*/ 566167 w 892394"/>
                <a:gd name="connsiteY6" fmla="*/ 752849 h 1223222"/>
                <a:gd name="connsiteX7" fmla="*/ 886303 w 892394"/>
                <a:gd name="connsiteY7" fmla="*/ 899186 h 1223222"/>
                <a:gd name="connsiteX8" fmla="*/ 471553 w 892394"/>
                <a:gd name="connsiteY8" fmla="*/ 1223222 h 1223222"/>
                <a:gd name="connsiteX9" fmla="*/ 56803 w 892394"/>
                <a:gd name="connsiteY9" fmla="*/ 899186 h 1223222"/>
                <a:gd name="connsiteX0" fmla="*/ 56803 w 949534"/>
                <a:gd name="connsiteY0" fmla="*/ 899186 h 1223222"/>
                <a:gd name="connsiteX1" fmla="*/ 48276 w 949534"/>
                <a:gd name="connsiteY1" fmla="*/ 154037 h 1223222"/>
                <a:gd name="connsiteX2" fmla="*/ 137289 w 949534"/>
                <a:gd name="connsiteY2" fmla="*/ 744755 h 1223222"/>
                <a:gd name="connsiteX3" fmla="*/ 193933 w 949534"/>
                <a:gd name="connsiteY3" fmla="*/ 145945 h 1223222"/>
                <a:gd name="connsiteX4" fmla="*/ 282945 w 949534"/>
                <a:gd name="connsiteY4" fmla="*/ 607191 h 1223222"/>
                <a:gd name="connsiteX5" fmla="*/ 633394 w 949534"/>
                <a:gd name="connsiteY5" fmla="*/ 616 h 1223222"/>
                <a:gd name="connsiteX6" fmla="*/ 566167 w 949534"/>
                <a:gd name="connsiteY6" fmla="*/ 752849 h 1223222"/>
                <a:gd name="connsiteX7" fmla="*/ 922215 w 949534"/>
                <a:gd name="connsiteY7" fmla="*/ 299694 h 1223222"/>
                <a:gd name="connsiteX8" fmla="*/ 886303 w 949534"/>
                <a:gd name="connsiteY8" fmla="*/ 899186 h 1223222"/>
                <a:gd name="connsiteX9" fmla="*/ 471553 w 949534"/>
                <a:gd name="connsiteY9" fmla="*/ 1223222 h 1223222"/>
                <a:gd name="connsiteX10" fmla="*/ 56803 w 949534"/>
                <a:gd name="connsiteY10" fmla="*/ 899186 h 1223222"/>
                <a:gd name="connsiteX0" fmla="*/ 56803 w 927544"/>
                <a:gd name="connsiteY0" fmla="*/ 899186 h 1227029"/>
                <a:gd name="connsiteX1" fmla="*/ 48276 w 927544"/>
                <a:gd name="connsiteY1" fmla="*/ 154037 h 1227029"/>
                <a:gd name="connsiteX2" fmla="*/ 137289 w 927544"/>
                <a:gd name="connsiteY2" fmla="*/ 744755 h 1227029"/>
                <a:gd name="connsiteX3" fmla="*/ 193933 w 927544"/>
                <a:gd name="connsiteY3" fmla="*/ 145945 h 1227029"/>
                <a:gd name="connsiteX4" fmla="*/ 282945 w 927544"/>
                <a:gd name="connsiteY4" fmla="*/ 607191 h 1227029"/>
                <a:gd name="connsiteX5" fmla="*/ 633394 w 927544"/>
                <a:gd name="connsiteY5" fmla="*/ 616 h 1227029"/>
                <a:gd name="connsiteX6" fmla="*/ 566167 w 927544"/>
                <a:gd name="connsiteY6" fmla="*/ 752849 h 1227029"/>
                <a:gd name="connsiteX7" fmla="*/ 922215 w 927544"/>
                <a:gd name="connsiteY7" fmla="*/ 299694 h 1227029"/>
                <a:gd name="connsiteX8" fmla="*/ 554530 w 927544"/>
                <a:gd name="connsiteY8" fmla="*/ 1061027 h 1227029"/>
                <a:gd name="connsiteX9" fmla="*/ 471553 w 927544"/>
                <a:gd name="connsiteY9" fmla="*/ 1223222 h 1227029"/>
                <a:gd name="connsiteX10" fmla="*/ 56803 w 927544"/>
                <a:gd name="connsiteY10" fmla="*/ 899186 h 1227029"/>
                <a:gd name="connsiteX0" fmla="*/ 50758 w 921499"/>
                <a:gd name="connsiteY0" fmla="*/ 899186 h 1223548"/>
                <a:gd name="connsiteX1" fmla="*/ 42231 w 921499"/>
                <a:gd name="connsiteY1" fmla="*/ 154037 h 1223548"/>
                <a:gd name="connsiteX2" fmla="*/ 131244 w 921499"/>
                <a:gd name="connsiteY2" fmla="*/ 744755 h 1223548"/>
                <a:gd name="connsiteX3" fmla="*/ 187888 w 921499"/>
                <a:gd name="connsiteY3" fmla="*/ 145945 h 1223548"/>
                <a:gd name="connsiteX4" fmla="*/ 276900 w 921499"/>
                <a:gd name="connsiteY4" fmla="*/ 607191 h 1223548"/>
                <a:gd name="connsiteX5" fmla="*/ 627349 w 921499"/>
                <a:gd name="connsiteY5" fmla="*/ 616 h 1223548"/>
                <a:gd name="connsiteX6" fmla="*/ 560122 w 921499"/>
                <a:gd name="connsiteY6" fmla="*/ 752849 h 1223548"/>
                <a:gd name="connsiteX7" fmla="*/ 916170 w 921499"/>
                <a:gd name="connsiteY7" fmla="*/ 299694 h 1223548"/>
                <a:gd name="connsiteX8" fmla="*/ 548485 w 921499"/>
                <a:gd name="connsiteY8" fmla="*/ 1061027 h 1223548"/>
                <a:gd name="connsiteX9" fmla="*/ 465508 w 921499"/>
                <a:gd name="connsiteY9" fmla="*/ 1223222 h 1223548"/>
                <a:gd name="connsiteX10" fmla="*/ 357820 w 921499"/>
                <a:gd name="connsiteY10" fmla="*/ 1019885 h 1223548"/>
                <a:gd name="connsiteX11" fmla="*/ 50758 w 921499"/>
                <a:gd name="connsiteY11" fmla="*/ 899186 h 1223548"/>
                <a:gd name="connsiteX0" fmla="*/ 50758 w 921499"/>
                <a:gd name="connsiteY0" fmla="*/ 899186 h 1083678"/>
                <a:gd name="connsiteX1" fmla="*/ 42231 w 921499"/>
                <a:gd name="connsiteY1" fmla="*/ 154037 h 1083678"/>
                <a:gd name="connsiteX2" fmla="*/ 131244 w 921499"/>
                <a:gd name="connsiteY2" fmla="*/ 744755 h 1083678"/>
                <a:gd name="connsiteX3" fmla="*/ 187888 w 921499"/>
                <a:gd name="connsiteY3" fmla="*/ 145945 h 1083678"/>
                <a:gd name="connsiteX4" fmla="*/ 276900 w 921499"/>
                <a:gd name="connsiteY4" fmla="*/ 607191 h 1083678"/>
                <a:gd name="connsiteX5" fmla="*/ 627349 w 921499"/>
                <a:gd name="connsiteY5" fmla="*/ 616 h 1083678"/>
                <a:gd name="connsiteX6" fmla="*/ 560122 w 921499"/>
                <a:gd name="connsiteY6" fmla="*/ 752849 h 1083678"/>
                <a:gd name="connsiteX7" fmla="*/ 916170 w 921499"/>
                <a:gd name="connsiteY7" fmla="*/ 299694 h 1083678"/>
                <a:gd name="connsiteX8" fmla="*/ 548485 w 921499"/>
                <a:gd name="connsiteY8" fmla="*/ 1061027 h 1083678"/>
                <a:gd name="connsiteX9" fmla="*/ 473600 w 921499"/>
                <a:gd name="connsiteY9" fmla="*/ 1020921 h 1083678"/>
                <a:gd name="connsiteX10" fmla="*/ 357820 w 921499"/>
                <a:gd name="connsiteY10" fmla="*/ 1019885 h 1083678"/>
                <a:gd name="connsiteX11" fmla="*/ 50758 w 921499"/>
                <a:gd name="connsiteY11" fmla="*/ 899186 h 1083678"/>
                <a:gd name="connsiteX0" fmla="*/ 50758 w 921499"/>
                <a:gd name="connsiteY0" fmla="*/ 906057 h 1090549"/>
                <a:gd name="connsiteX1" fmla="*/ 42231 w 921499"/>
                <a:gd name="connsiteY1" fmla="*/ 160908 h 1090549"/>
                <a:gd name="connsiteX2" fmla="*/ 131244 w 921499"/>
                <a:gd name="connsiteY2" fmla="*/ 751626 h 1090549"/>
                <a:gd name="connsiteX3" fmla="*/ 187888 w 921499"/>
                <a:gd name="connsiteY3" fmla="*/ 152816 h 1090549"/>
                <a:gd name="connsiteX4" fmla="*/ 276900 w 921499"/>
                <a:gd name="connsiteY4" fmla="*/ 614062 h 1090549"/>
                <a:gd name="connsiteX5" fmla="*/ 454924 w 921499"/>
                <a:gd name="connsiteY5" fmla="*/ 387485 h 1090549"/>
                <a:gd name="connsiteX6" fmla="*/ 627349 w 921499"/>
                <a:gd name="connsiteY6" fmla="*/ 7487 h 1090549"/>
                <a:gd name="connsiteX7" fmla="*/ 560122 w 921499"/>
                <a:gd name="connsiteY7" fmla="*/ 759720 h 1090549"/>
                <a:gd name="connsiteX8" fmla="*/ 916170 w 921499"/>
                <a:gd name="connsiteY8" fmla="*/ 306565 h 1090549"/>
                <a:gd name="connsiteX9" fmla="*/ 548485 w 921499"/>
                <a:gd name="connsiteY9" fmla="*/ 1067898 h 1090549"/>
                <a:gd name="connsiteX10" fmla="*/ 473600 w 921499"/>
                <a:gd name="connsiteY10" fmla="*/ 1027792 h 1090549"/>
                <a:gd name="connsiteX11" fmla="*/ 357820 w 921499"/>
                <a:gd name="connsiteY11" fmla="*/ 1026756 h 1090549"/>
                <a:gd name="connsiteX12" fmla="*/ 50758 w 921499"/>
                <a:gd name="connsiteY12" fmla="*/ 906057 h 1090549"/>
                <a:gd name="connsiteX0" fmla="*/ 50758 w 921499"/>
                <a:gd name="connsiteY0" fmla="*/ 1038031 h 1222523"/>
                <a:gd name="connsiteX1" fmla="*/ 42231 w 921499"/>
                <a:gd name="connsiteY1" fmla="*/ 292882 h 1222523"/>
                <a:gd name="connsiteX2" fmla="*/ 131244 w 921499"/>
                <a:gd name="connsiteY2" fmla="*/ 883600 h 1222523"/>
                <a:gd name="connsiteX3" fmla="*/ 187888 w 921499"/>
                <a:gd name="connsiteY3" fmla="*/ 284790 h 1222523"/>
                <a:gd name="connsiteX4" fmla="*/ 276900 w 921499"/>
                <a:gd name="connsiteY4" fmla="*/ 746036 h 1222523"/>
                <a:gd name="connsiteX5" fmla="*/ 365912 w 921499"/>
                <a:gd name="connsiteY5" fmla="*/ 1570 h 1222523"/>
                <a:gd name="connsiteX6" fmla="*/ 454924 w 921499"/>
                <a:gd name="connsiteY6" fmla="*/ 519459 h 1222523"/>
                <a:gd name="connsiteX7" fmla="*/ 627349 w 921499"/>
                <a:gd name="connsiteY7" fmla="*/ 139461 h 1222523"/>
                <a:gd name="connsiteX8" fmla="*/ 560122 w 921499"/>
                <a:gd name="connsiteY8" fmla="*/ 891694 h 1222523"/>
                <a:gd name="connsiteX9" fmla="*/ 916170 w 921499"/>
                <a:gd name="connsiteY9" fmla="*/ 438539 h 1222523"/>
                <a:gd name="connsiteX10" fmla="*/ 548485 w 921499"/>
                <a:gd name="connsiteY10" fmla="*/ 1199872 h 1222523"/>
                <a:gd name="connsiteX11" fmla="*/ 473600 w 921499"/>
                <a:gd name="connsiteY11" fmla="*/ 1159766 h 1222523"/>
                <a:gd name="connsiteX12" fmla="*/ 357820 w 921499"/>
                <a:gd name="connsiteY12" fmla="*/ 1158730 h 1222523"/>
                <a:gd name="connsiteX13" fmla="*/ 50758 w 921499"/>
                <a:gd name="connsiteY13" fmla="*/ 1038031 h 1222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21499" h="1222523">
                  <a:moveTo>
                    <a:pt x="50758" y="1038031"/>
                  </a:moveTo>
                  <a:cubicBezTo>
                    <a:pt x="-1840" y="893723"/>
                    <a:pt x="-26894" y="346888"/>
                    <a:pt x="42231" y="292882"/>
                  </a:cubicBezTo>
                  <a:cubicBezTo>
                    <a:pt x="77224" y="201058"/>
                    <a:pt x="60698" y="813414"/>
                    <a:pt x="131244" y="883600"/>
                  </a:cubicBezTo>
                  <a:cubicBezTo>
                    <a:pt x="169007" y="975310"/>
                    <a:pt x="132177" y="313057"/>
                    <a:pt x="187888" y="284790"/>
                  </a:cubicBezTo>
                  <a:cubicBezTo>
                    <a:pt x="228348" y="237586"/>
                    <a:pt x="230630" y="674502"/>
                    <a:pt x="276900" y="746036"/>
                  </a:cubicBezTo>
                  <a:cubicBezTo>
                    <a:pt x="297130" y="822910"/>
                    <a:pt x="336241" y="39333"/>
                    <a:pt x="365912" y="1570"/>
                  </a:cubicBezTo>
                  <a:cubicBezTo>
                    <a:pt x="395583" y="-36193"/>
                    <a:pt x="401911" y="620555"/>
                    <a:pt x="454924" y="519459"/>
                  </a:cubicBezTo>
                  <a:cubicBezTo>
                    <a:pt x="507938" y="418363"/>
                    <a:pt x="609816" y="77422"/>
                    <a:pt x="627349" y="139461"/>
                  </a:cubicBezTo>
                  <a:cubicBezTo>
                    <a:pt x="644882" y="201500"/>
                    <a:pt x="529518" y="754184"/>
                    <a:pt x="560122" y="891694"/>
                  </a:cubicBezTo>
                  <a:cubicBezTo>
                    <a:pt x="590726" y="1029204"/>
                    <a:pt x="862814" y="414149"/>
                    <a:pt x="916170" y="438539"/>
                  </a:cubicBezTo>
                  <a:cubicBezTo>
                    <a:pt x="969526" y="462929"/>
                    <a:pt x="606063" y="1133614"/>
                    <a:pt x="548485" y="1199872"/>
                  </a:cubicBezTo>
                  <a:cubicBezTo>
                    <a:pt x="490907" y="1266130"/>
                    <a:pt x="505378" y="1166623"/>
                    <a:pt x="473600" y="1159766"/>
                  </a:cubicBezTo>
                  <a:cubicBezTo>
                    <a:pt x="441822" y="1152909"/>
                    <a:pt x="426945" y="1212736"/>
                    <a:pt x="357820" y="1158730"/>
                  </a:cubicBezTo>
                  <a:cubicBezTo>
                    <a:pt x="288695" y="1104724"/>
                    <a:pt x="103356" y="1182339"/>
                    <a:pt x="50758" y="1038031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  <a:sp3d prstMaterial="plastic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as 5"/>
            <p:cNvSpPr/>
            <p:nvPr/>
          </p:nvSpPr>
          <p:spPr>
            <a:xfrm>
              <a:off x="976352" y="1265606"/>
              <a:ext cx="921499" cy="1544471"/>
            </a:xfrm>
            <a:custGeom>
              <a:avLst/>
              <a:gdLst>
                <a:gd name="connsiteX0" fmla="*/ 0 w 829499"/>
                <a:gd name="connsiteY0" fmla="*/ 324036 h 648072"/>
                <a:gd name="connsiteX1" fmla="*/ 414750 w 829499"/>
                <a:gd name="connsiteY1" fmla="*/ 0 h 648072"/>
                <a:gd name="connsiteX2" fmla="*/ 829500 w 829499"/>
                <a:gd name="connsiteY2" fmla="*/ 324036 h 648072"/>
                <a:gd name="connsiteX3" fmla="*/ 414750 w 829499"/>
                <a:gd name="connsiteY3" fmla="*/ 648072 h 648072"/>
                <a:gd name="connsiteX4" fmla="*/ 0 w 829499"/>
                <a:gd name="connsiteY4" fmla="*/ 324036 h 648072"/>
                <a:gd name="connsiteX0" fmla="*/ 56803 w 886303"/>
                <a:gd name="connsiteY0" fmla="*/ 750754 h 1074790"/>
                <a:gd name="connsiteX1" fmla="*/ 48276 w 886303"/>
                <a:gd name="connsiteY1" fmla="*/ 5605 h 1074790"/>
                <a:gd name="connsiteX2" fmla="*/ 471553 w 886303"/>
                <a:gd name="connsiteY2" fmla="*/ 426718 h 1074790"/>
                <a:gd name="connsiteX3" fmla="*/ 886303 w 886303"/>
                <a:gd name="connsiteY3" fmla="*/ 750754 h 1074790"/>
                <a:gd name="connsiteX4" fmla="*/ 471553 w 886303"/>
                <a:gd name="connsiteY4" fmla="*/ 1074790 h 1074790"/>
                <a:gd name="connsiteX5" fmla="*/ 56803 w 886303"/>
                <a:gd name="connsiteY5" fmla="*/ 750754 h 1074790"/>
                <a:gd name="connsiteX0" fmla="*/ 56803 w 886303"/>
                <a:gd name="connsiteY0" fmla="*/ 754508 h 1078544"/>
                <a:gd name="connsiteX1" fmla="*/ 48276 w 886303"/>
                <a:gd name="connsiteY1" fmla="*/ 9359 h 1078544"/>
                <a:gd name="connsiteX2" fmla="*/ 137289 w 886303"/>
                <a:gd name="connsiteY2" fmla="*/ 600077 h 1078544"/>
                <a:gd name="connsiteX3" fmla="*/ 471553 w 886303"/>
                <a:gd name="connsiteY3" fmla="*/ 430472 h 1078544"/>
                <a:gd name="connsiteX4" fmla="*/ 886303 w 886303"/>
                <a:gd name="connsiteY4" fmla="*/ 754508 h 1078544"/>
                <a:gd name="connsiteX5" fmla="*/ 471553 w 886303"/>
                <a:gd name="connsiteY5" fmla="*/ 1078544 h 1078544"/>
                <a:gd name="connsiteX6" fmla="*/ 56803 w 886303"/>
                <a:gd name="connsiteY6" fmla="*/ 754508 h 1078544"/>
                <a:gd name="connsiteX0" fmla="*/ 56803 w 886303"/>
                <a:gd name="connsiteY0" fmla="*/ 754940 h 1078976"/>
                <a:gd name="connsiteX1" fmla="*/ 48276 w 886303"/>
                <a:gd name="connsiteY1" fmla="*/ 9791 h 1078976"/>
                <a:gd name="connsiteX2" fmla="*/ 137289 w 886303"/>
                <a:gd name="connsiteY2" fmla="*/ 600509 h 1078976"/>
                <a:gd name="connsiteX3" fmla="*/ 193933 w 886303"/>
                <a:gd name="connsiteY3" fmla="*/ 1699 h 1078976"/>
                <a:gd name="connsiteX4" fmla="*/ 471553 w 886303"/>
                <a:gd name="connsiteY4" fmla="*/ 430904 h 1078976"/>
                <a:gd name="connsiteX5" fmla="*/ 886303 w 886303"/>
                <a:gd name="connsiteY5" fmla="*/ 754940 h 1078976"/>
                <a:gd name="connsiteX6" fmla="*/ 471553 w 886303"/>
                <a:gd name="connsiteY6" fmla="*/ 1078976 h 1078976"/>
                <a:gd name="connsiteX7" fmla="*/ 56803 w 886303"/>
                <a:gd name="connsiteY7" fmla="*/ 754940 h 1078976"/>
                <a:gd name="connsiteX0" fmla="*/ 56803 w 886303"/>
                <a:gd name="connsiteY0" fmla="*/ 756798 h 1080834"/>
                <a:gd name="connsiteX1" fmla="*/ 48276 w 886303"/>
                <a:gd name="connsiteY1" fmla="*/ 11649 h 1080834"/>
                <a:gd name="connsiteX2" fmla="*/ 137289 w 886303"/>
                <a:gd name="connsiteY2" fmla="*/ 602367 h 1080834"/>
                <a:gd name="connsiteX3" fmla="*/ 193933 w 886303"/>
                <a:gd name="connsiteY3" fmla="*/ 3557 h 1080834"/>
                <a:gd name="connsiteX4" fmla="*/ 282945 w 886303"/>
                <a:gd name="connsiteY4" fmla="*/ 464803 h 1080834"/>
                <a:gd name="connsiteX5" fmla="*/ 471553 w 886303"/>
                <a:gd name="connsiteY5" fmla="*/ 432762 h 1080834"/>
                <a:gd name="connsiteX6" fmla="*/ 886303 w 886303"/>
                <a:gd name="connsiteY6" fmla="*/ 756798 h 1080834"/>
                <a:gd name="connsiteX7" fmla="*/ 471553 w 886303"/>
                <a:gd name="connsiteY7" fmla="*/ 1080834 h 1080834"/>
                <a:gd name="connsiteX8" fmla="*/ 56803 w 886303"/>
                <a:gd name="connsiteY8" fmla="*/ 756798 h 1080834"/>
                <a:gd name="connsiteX0" fmla="*/ 56803 w 886303"/>
                <a:gd name="connsiteY0" fmla="*/ 900911 h 1224947"/>
                <a:gd name="connsiteX1" fmla="*/ 48276 w 886303"/>
                <a:gd name="connsiteY1" fmla="*/ 155762 h 1224947"/>
                <a:gd name="connsiteX2" fmla="*/ 137289 w 886303"/>
                <a:gd name="connsiteY2" fmla="*/ 746480 h 1224947"/>
                <a:gd name="connsiteX3" fmla="*/ 193933 w 886303"/>
                <a:gd name="connsiteY3" fmla="*/ 147670 h 1224947"/>
                <a:gd name="connsiteX4" fmla="*/ 282945 w 886303"/>
                <a:gd name="connsiteY4" fmla="*/ 608916 h 1224947"/>
                <a:gd name="connsiteX5" fmla="*/ 633394 w 886303"/>
                <a:gd name="connsiteY5" fmla="*/ 2341 h 1224947"/>
                <a:gd name="connsiteX6" fmla="*/ 886303 w 886303"/>
                <a:gd name="connsiteY6" fmla="*/ 900911 h 1224947"/>
                <a:gd name="connsiteX7" fmla="*/ 471553 w 886303"/>
                <a:gd name="connsiteY7" fmla="*/ 1224947 h 1224947"/>
                <a:gd name="connsiteX8" fmla="*/ 56803 w 886303"/>
                <a:gd name="connsiteY8" fmla="*/ 900911 h 1224947"/>
                <a:gd name="connsiteX0" fmla="*/ 56803 w 892394"/>
                <a:gd name="connsiteY0" fmla="*/ 899186 h 1223222"/>
                <a:gd name="connsiteX1" fmla="*/ 48276 w 892394"/>
                <a:gd name="connsiteY1" fmla="*/ 154037 h 1223222"/>
                <a:gd name="connsiteX2" fmla="*/ 137289 w 892394"/>
                <a:gd name="connsiteY2" fmla="*/ 744755 h 1223222"/>
                <a:gd name="connsiteX3" fmla="*/ 193933 w 892394"/>
                <a:gd name="connsiteY3" fmla="*/ 145945 h 1223222"/>
                <a:gd name="connsiteX4" fmla="*/ 282945 w 892394"/>
                <a:gd name="connsiteY4" fmla="*/ 607191 h 1223222"/>
                <a:gd name="connsiteX5" fmla="*/ 633394 w 892394"/>
                <a:gd name="connsiteY5" fmla="*/ 616 h 1223222"/>
                <a:gd name="connsiteX6" fmla="*/ 566167 w 892394"/>
                <a:gd name="connsiteY6" fmla="*/ 752849 h 1223222"/>
                <a:gd name="connsiteX7" fmla="*/ 886303 w 892394"/>
                <a:gd name="connsiteY7" fmla="*/ 899186 h 1223222"/>
                <a:gd name="connsiteX8" fmla="*/ 471553 w 892394"/>
                <a:gd name="connsiteY8" fmla="*/ 1223222 h 1223222"/>
                <a:gd name="connsiteX9" fmla="*/ 56803 w 892394"/>
                <a:gd name="connsiteY9" fmla="*/ 899186 h 1223222"/>
                <a:gd name="connsiteX0" fmla="*/ 56803 w 949534"/>
                <a:gd name="connsiteY0" fmla="*/ 899186 h 1223222"/>
                <a:gd name="connsiteX1" fmla="*/ 48276 w 949534"/>
                <a:gd name="connsiteY1" fmla="*/ 154037 h 1223222"/>
                <a:gd name="connsiteX2" fmla="*/ 137289 w 949534"/>
                <a:gd name="connsiteY2" fmla="*/ 744755 h 1223222"/>
                <a:gd name="connsiteX3" fmla="*/ 193933 w 949534"/>
                <a:gd name="connsiteY3" fmla="*/ 145945 h 1223222"/>
                <a:gd name="connsiteX4" fmla="*/ 282945 w 949534"/>
                <a:gd name="connsiteY4" fmla="*/ 607191 h 1223222"/>
                <a:gd name="connsiteX5" fmla="*/ 633394 w 949534"/>
                <a:gd name="connsiteY5" fmla="*/ 616 h 1223222"/>
                <a:gd name="connsiteX6" fmla="*/ 566167 w 949534"/>
                <a:gd name="connsiteY6" fmla="*/ 752849 h 1223222"/>
                <a:gd name="connsiteX7" fmla="*/ 922215 w 949534"/>
                <a:gd name="connsiteY7" fmla="*/ 299694 h 1223222"/>
                <a:gd name="connsiteX8" fmla="*/ 886303 w 949534"/>
                <a:gd name="connsiteY8" fmla="*/ 899186 h 1223222"/>
                <a:gd name="connsiteX9" fmla="*/ 471553 w 949534"/>
                <a:gd name="connsiteY9" fmla="*/ 1223222 h 1223222"/>
                <a:gd name="connsiteX10" fmla="*/ 56803 w 949534"/>
                <a:gd name="connsiteY10" fmla="*/ 899186 h 1223222"/>
                <a:gd name="connsiteX0" fmla="*/ 56803 w 927544"/>
                <a:gd name="connsiteY0" fmla="*/ 899186 h 1227029"/>
                <a:gd name="connsiteX1" fmla="*/ 48276 w 927544"/>
                <a:gd name="connsiteY1" fmla="*/ 154037 h 1227029"/>
                <a:gd name="connsiteX2" fmla="*/ 137289 w 927544"/>
                <a:gd name="connsiteY2" fmla="*/ 744755 h 1227029"/>
                <a:gd name="connsiteX3" fmla="*/ 193933 w 927544"/>
                <a:gd name="connsiteY3" fmla="*/ 145945 h 1227029"/>
                <a:gd name="connsiteX4" fmla="*/ 282945 w 927544"/>
                <a:gd name="connsiteY4" fmla="*/ 607191 h 1227029"/>
                <a:gd name="connsiteX5" fmla="*/ 633394 w 927544"/>
                <a:gd name="connsiteY5" fmla="*/ 616 h 1227029"/>
                <a:gd name="connsiteX6" fmla="*/ 566167 w 927544"/>
                <a:gd name="connsiteY6" fmla="*/ 752849 h 1227029"/>
                <a:gd name="connsiteX7" fmla="*/ 922215 w 927544"/>
                <a:gd name="connsiteY7" fmla="*/ 299694 h 1227029"/>
                <a:gd name="connsiteX8" fmla="*/ 554530 w 927544"/>
                <a:gd name="connsiteY8" fmla="*/ 1061027 h 1227029"/>
                <a:gd name="connsiteX9" fmla="*/ 471553 w 927544"/>
                <a:gd name="connsiteY9" fmla="*/ 1223222 h 1227029"/>
                <a:gd name="connsiteX10" fmla="*/ 56803 w 927544"/>
                <a:gd name="connsiteY10" fmla="*/ 899186 h 1227029"/>
                <a:gd name="connsiteX0" fmla="*/ 50758 w 921499"/>
                <a:gd name="connsiteY0" fmla="*/ 899186 h 1223548"/>
                <a:gd name="connsiteX1" fmla="*/ 42231 w 921499"/>
                <a:gd name="connsiteY1" fmla="*/ 154037 h 1223548"/>
                <a:gd name="connsiteX2" fmla="*/ 131244 w 921499"/>
                <a:gd name="connsiteY2" fmla="*/ 744755 h 1223548"/>
                <a:gd name="connsiteX3" fmla="*/ 187888 w 921499"/>
                <a:gd name="connsiteY3" fmla="*/ 145945 h 1223548"/>
                <a:gd name="connsiteX4" fmla="*/ 276900 w 921499"/>
                <a:gd name="connsiteY4" fmla="*/ 607191 h 1223548"/>
                <a:gd name="connsiteX5" fmla="*/ 627349 w 921499"/>
                <a:gd name="connsiteY5" fmla="*/ 616 h 1223548"/>
                <a:gd name="connsiteX6" fmla="*/ 560122 w 921499"/>
                <a:gd name="connsiteY6" fmla="*/ 752849 h 1223548"/>
                <a:gd name="connsiteX7" fmla="*/ 916170 w 921499"/>
                <a:gd name="connsiteY7" fmla="*/ 299694 h 1223548"/>
                <a:gd name="connsiteX8" fmla="*/ 548485 w 921499"/>
                <a:gd name="connsiteY8" fmla="*/ 1061027 h 1223548"/>
                <a:gd name="connsiteX9" fmla="*/ 465508 w 921499"/>
                <a:gd name="connsiteY9" fmla="*/ 1223222 h 1223548"/>
                <a:gd name="connsiteX10" fmla="*/ 357820 w 921499"/>
                <a:gd name="connsiteY10" fmla="*/ 1019885 h 1223548"/>
                <a:gd name="connsiteX11" fmla="*/ 50758 w 921499"/>
                <a:gd name="connsiteY11" fmla="*/ 899186 h 1223548"/>
                <a:gd name="connsiteX0" fmla="*/ 50758 w 921499"/>
                <a:gd name="connsiteY0" fmla="*/ 899186 h 1083678"/>
                <a:gd name="connsiteX1" fmla="*/ 42231 w 921499"/>
                <a:gd name="connsiteY1" fmla="*/ 154037 h 1083678"/>
                <a:gd name="connsiteX2" fmla="*/ 131244 w 921499"/>
                <a:gd name="connsiteY2" fmla="*/ 744755 h 1083678"/>
                <a:gd name="connsiteX3" fmla="*/ 187888 w 921499"/>
                <a:gd name="connsiteY3" fmla="*/ 145945 h 1083678"/>
                <a:gd name="connsiteX4" fmla="*/ 276900 w 921499"/>
                <a:gd name="connsiteY4" fmla="*/ 607191 h 1083678"/>
                <a:gd name="connsiteX5" fmla="*/ 627349 w 921499"/>
                <a:gd name="connsiteY5" fmla="*/ 616 h 1083678"/>
                <a:gd name="connsiteX6" fmla="*/ 560122 w 921499"/>
                <a:gd name="connsiteY6" fmla="*/ 752849 h 1083678"/>
                <a:gd name="connsiteX7" fmla="*/ 916170 w 921499"/>
                <a:gd name="connsiteY7" fmla="*/ 299694 h 1083678"/>
                <a:gd name="connsiteX8" fmla="*/ 548485 w 921499"/>
                <a:gd name="connsiteY8" fmla="*/ 1061027 h 1083678"/>
                <a:gd name="connsiteX9" fmla="*/ 473600 w 921499"/>
                <a:gd name="connsiteY9" fmla="*/ 1020921 h 1083678"/>
                <a:gd name="connsiteX10" fmla="*/ 357820 w 921499"/>
                <a:gd name="connsiteY10" fmla="*/ 1019885 h 1083678"/>
                <a:gd name="connsiteX11" fmla="*/ 50758 w 921499"/>
                <a:gd name="connsiteY11" fmla="*/ 899186 h 1083678"/>
                <a:gd name="connsiteX0" fmla="*/ 50758 w 921499"/>
                <a:gd name="connsiteY0" fmla="*/ 906057 h 1090549"/>
                <a:gd name="connsiteX1" fmla="*/ 42231 w 921499"/>
                <a:gd name="connsiteY1" fmla="*/ 160908 h 1090549"/>
                <a:gd name="connsiteX2" fmla="*/ 131244 w 921499"/>
                <a:gd name="connsiteY2" fmla="*/ 751626 h 1090549"/>
                <a:gd name="connsiteX3" fmla="*/ 187888 w 921499"/>
                <a:gd name="connsiteY3" fmla="*/ 152816 h 1090549"/>
                <a:gd name="connsiteX4" fmla="*/ 276900 w 921499"/>
                <a:gd name="connsiteY4" fmla="*/ 614062 h 1090549"/>
                <a:gd name="connsiteX5" fmla="*/ 454924 w 921499"/>
                <a:gd name="connsiteY5" fmla="*/ 387485 h 1090549"/>
                <a:gd name="connsiteX6" fmla="*/ 627349 w 921499"/>
                <a:gd name="connsiteY6" fmla="*/ 7487 h 1090549"/>
                <a:gd name="connsiteX7" fmla="*/ 560122 w 921499"/>
                <a:gd name="connsiteY7" fmla="*/ 759720 h 1090549"/>
                <a:gd name="connsiteX8" fmla="*/ 916170 w 921499"/>
                <a:gd name="connsiteY8" fmla="*/ 306565 h 1090549"/>
                <a:gd name="connsiteX9" fmla="*/ 548485 w 921499"/>
                <a:gd name="connsiteY9" fmla="*/ 1067898 h 1090549"/>
                <a:gd name="connsiteX10" fmla="*/ 473600 w 921499"/>
                <a:gd name="connsiteY10" fmla="*/ 1027792 h 1090549"/>
                <a:gd name="connsiteX11" fmla="*/ 357820 w 921499"/>
                <a:gd name="connsiteY11" fmla="*/ 1026756 h 1090549"/>
                <a:gd name="connsiteX12" fmla="*/ 50758 w 921499"/>
                <a:gd name="connsiteY12" fmla="*/ 906057 h 1090549"/>
                <a:gd name="connsiteX0" fmla="*/ 50758 w 921499"/>
                <a:gd name="connsiteY0" fmla="*/ 1038031 h 1222523"/>
                <a:gd name="connsiteX1" fmla="*/ 42231 w 921499"/>
                <a:gd name="connsiteY1" fmla="*/ 292882 h 1222523"/>
                <a:gd name="connsiteX2" fmla="*/ 131244 w 921499"/>
                <a:gd name="connsiteY2" fmla="*/ 883600 h 1222523"/>
                <a:gd name="connsiteX3" fmla="*/ 187888 w 921499"/>
                <a:gd name="connsiteY3" fmla="*/ 284790 h 1222523"/>
                <a:gd name="connsiteX4" fmla="*/ 276900 w 921499"/>
                <a:gd name="connsiteY4" fmla="*/ 746036 h 1222523"/>
                <a:gd name="connsiteX5" fmla="*/ 365912 w 921499"/>
                <a:gd name="connsiteY5" fmla="*/ 1570 h 1222523"/>
                <a:gd name="connsiteX6" fmla="*/ 454924 w 921499"/>
                <a:gd name="connsiteY6" fmla="*/ 519459 h 1222523"/>
                <a:gd name="connsiteX7" fmla="*/ 627349 w 921499"/>
                <a:gd name="connsiteY7" fmla="*/ 139461 h 1222523"/>
                <a:gd name="connsiteX8" fmla="*/ 560122 w 921499"/>
                <a:gd name="connsiteY8" fmla="*/ 891694 h 1222523"/>
                <a:gd name="connsiteX9" fmla="*/ 916170 w 921499"/>
                <a:gd name="connsiteY9" fmla="*/ 438539 h 1222523"/>
                <a:gd name="connsiteX10" fmla="*/ 548485 w 921499"/>
                <a:gd name="connsiteY10" fmla="*/ 1199872 h 1222523"/>
                <a:gd name="connsiteX11" fmla="*/ 473600 w 921499"/>
                <a:gd name="connsiteY11" fmla="*/ 1159766 h 1222523"/>
                <a:gd name="connsiteX12" fmla="*/ 357820 w 921499"/>
                <a:gd name="connsiteY12" fmla="*/ 1158730 h 1222523"/>
                <a:gd name="connsiteX13" fmla="*/ 50758 w 921499"/>
                <a:gd name="connsiteY13" fmla="*/ 1038031 h 1222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21499" h="1222523">
                  <a:moveTo>
                    <a:pt x="50758" y="1038031"/>
                  </a:moveTo>
                  <a:cubicBezTo>
                    <a:pt x="-1840" y="893723"/>
                    <a:pt x="-26894" y="346888"/>
                    <a:pt x="42231" y="292882"/>
                  </a:cubicBezTo>
                  <a:cubicBezTo>
                    <a:pt x="77224" y="201058"/>
                    <a:pt x="60698" y="813414"/>
                    <a:pt x="131244" y="883600"/>
                  </a:cubicBezTo>
                  <a:cubicBezTo>
                    <a:pt x="169007" y="975310"/>
                    <a:pt x="132177" y="313057"/>
                    <a:pt x="187888" y="284790"/>
                  </a:cubicBezTo>
                  <a:cubicBezTo>
                    <a:pt x="228348" y="237586"/>
                    <a:pt x="230630" y="674502"/>
                    <a:pt x="276900" y="746036"/>
                  </a:cubicBezTo>
                  <a:cubicBezTo>
                    <a:pt x="297130" y="822910"/>
                    <a:pt x="336241" y="39333"/>
                    <a:pt x="365912" y="1570"/>
                  </a:cubicBezTo>
                  <a:cubicBezTo>
                    <a:pt x="395583" y="-36193"/>
                    <a:pt x="401911" y="620555"/>
                    <a:pt x="454924" y="519459"/>
                  </a:cubicBezTo>
                  <a:cubicBezTo>
                    <a:pt x="507938" y="418363"/>
                    <a:pt x="609816" y="77422"/>
                    <a:pt x="627349" y="139461"/>
                  </a:cubicBezTo>
                  <a:cubicBezTo>
                    <a:pt x="644882" y="201500"/>
                    <a:pt x="529518" y="754184"/>
                    <a:pt x="560122" y="891694"/>
                  </a:cubicBezTo>
                  <a:cubicBezTo>
                    <a:pt x="590726" y="1029204"/>
                    <a:pt x="862814" y="414149"/>
                    <a:pt x="916170" y="438539"/>
                  </a:cubicBezTo>
                  <a:cubicBezTo>
                    <a:pt x="969526" y="462929"/>
                    <a:pt x="606063" y="1133614"/>
                    <a:pt x="548485" y="1199872"/>
                  </a:cubicBezTo>
                  <a:cubicBezTo>
                    <a:pt x="490907" y="1266130"/>
                    <a:pt x="505378" y="1166623"/>
                    <a:pt x="473600" y="1159766"/>
                  </a:cubicBezTo>
                  <a:cubicBezTo>
                    <a:pt x="441822" y="1152909"/>
                    <a:pt x="426945" y="1212736"/>
                    <a:pt x="357820" y="1158730"/>
                  </a:cubicBezTo>
                  <a:cubicBezTo>
                    <a:pt x="288695" y="1104724"/>
                    <a:pt x="103356" y="1182339"/>
                    <a:pt x="50758" y="1038031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  <a:sp3d prstMaterial="plastic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1" name="Grupė 80"/>
          <p:cNvGrpSpPr/>
          <p:nvPr/>
        </p:nvGrpSpPr>
        <p:grpSpPr>
          <a:xfrm rot="560641">
            <a:off x="5885286" y="1676185"/>
            <a:ext cx="1057895" cy="1287621"/>
            <a:chOff x="-98603" y="503522"/>
            <a:chExt cx="2417975" cy="2306555"/>
          </a:xfrm>
          <a:scene3d>
            <a:camera prst="orthographicFront"/>
            <a:lightRig rig="threePt" dir="t"/>
          </a:scene3d>
        </p:grpSpPr>
        <p:grpSp>
          <p:nvGrpSpPr>
            <p:cNvPr id="82" name="Grupė 81"/>
            <p:cNvGrpSpPr/>
            <p:nvPr/>
          </p:nvGrpSpPr>
          <p:grpSpPr>
            <a:xfrm rot="462016">
              <a:off x="1563222" y="790235"/>
              <a:ext cx="614275" cy="1206418"/>
              <a:chOff x="3045313" y="4046827"/>
              <a:chExt cx="673102" cy="1308670"/>
            </a:xfrm>
          </p:grpSpPr>
          <p:sp>
            <p:nvSpPr>
              <p:cNvPr id="92" name="Stačiakampis 6"/>
              <p:cNvSpPr/>
              <p:nvPr/>
            </p:nvSpPr>
            <p:spPr>
              <a:xfrm>
                <a:off x="3045313" y="4046827"/>
                <a:ext cx="325346" cy="1308670"/>
              </a:xfrm>
              <a:custGeom>
                <a:avLst/>
                <a:gdLst>
                  <a:gd name="connsiteX0" fmla="*/ 0 w 175129"/>
                  <a:gd name="connsiteY0" fmla="*/ 0 h 1222523"/>
                  <a:gd name="connsiteX1" fmla="*/ 175129 w 175129"/>
                  <a:gd name="connsiteY1" fmla="*/ 0 h 1222523"/>
                  <a:gd name="connsiteX2" fmla="*/ 175129 w 175129"/>
                  <a:gd name="connsiteY2" fmla="*/ 1222523 h 1222523"/>
                  <a:gd name="connsiteX3" fmla="*/ 0 w 175129"/>
                  <a:gd name="connsiteY3" fmla="*/ 1222523 h 1222523"/>
                  <a:gd name="connsiteX4" fmla="*/ 0 w 175129"/>
                  <a:gd name="connsiteY4" fmla="*/ 0 h 1222523"/>
                  <a:gd name="connsiteX0" fmla="*/ 0 w 595915"/>
                  <a:gd name="connsiteY0" fmla="*/ 0 h 1222523"/>
                  <a:gd name="connsiteX1" fmla="*/ 595915 w 595915"/>
                  <a:gd name="connsiteY1" fmla="*/ 307497 h 1222523"/>
                  <a:gd name="connsiteX2" fmla="*/ 175129 w 595915"/>
                  <a:gd name="connsiteY2" fmla="*/ 1222523 h 1222523"/>
                  <a:gd name="connsiteX3" fmla="*/ 0 w 595915"/>
                  <a:gd name="connsiteY3" fmla="*/ 1222523 h 1222523"/>
                  <a:gd name="connsiteX4" fmla="*/ 0 w 595915"/>
                  <a:gd name="connsiteY4" fmla="*/ 0 h 1222523"/>
                  <a:gd name="connsiteX0" fmla="*/ 388417 w 595915"/>
                  <a:gd name="connsiteY0" fmla="*/ 0 h 1246799"/>
                  <a:gd name="connsiteX1" fmla="*/ 595915 w 595915"/>
                  <a:gd name="connsiteY1" fmla="*/ 331773 h 1246799"/>
                  <a:gd name="connsiteX2" fmla="*/ 175129 w 595915"/>
                  <a:gd name="connsiteY2" fmla="*/ 1246799 h 1246799"/>
                  <a:gd name="connsiteX3" fmla="*/ 0 w 595915"/>
                  <a:gd name="connsiteY3" fmla="*/ 1246799 h 1246799"/>
                  <a:gd name="connsiteX4" fmla="*/ 388417 w 595915"/>
                  <a:gd name="connsiteY4" fmla="*/ 0 h 1246799"/>
                  <a:gd name="connsiteX0" fmla="*/ 388417 w 814779"/>
                  <a:gd name="connsiteY0" fmla="*/ 0 h 1246799"/>
                  <a:gd name="connsiteX1" fmla="*/ 595915 w 814779"/>
                  <a:gd name="connsiteY1" fmla="*/ 331773 h 1246799"/>
                  <a:gd name="connsiteX2" fmla="*/ 175129 w 814779"/>
                  <a:gd name="connsiteY2" fmla="*/ 1246799 h 1246799"/>
                  <a:gd name="connsiteX3" fmla="*/ 0 w 814779"/>
                  <a:gd name="connsiteY3" fmla="*/ 1246799 h 1246799"/>
                  <a:gd name="connsiteX4" fmla="*/ 388417 w 814779"/>
                  <a:gd name="connsiteY4" fmla="*/ 0 h 1246799"/>
                  <a:gd name="connsiteX0" fmla="*/ 388417 w 774429"/>
                  <a:gd name="connsiteY0" fmla="*/ 0 h 1246799"/>
                  <a:gd name="connsiteX1" fmla="*/ 458351 w 774429"/>
                  <a:gd name="connsiteY1" fmla="*/ 275129 h 1246799"/>
                  <a:gd name="connsiteX2" fmla="*/ 175129 w 774429"/>
                  <a:gd name="connsiteY2" fmla="*/ 1246799 h 1246799"/>
                  <a:gd name="connsiteX3" fmla="*/ 0 w 774429"/>
                  <a:gd name="connsiteY3" fmla="*/ 1246799 h 1246799"/>
                  <a:gd name="connsiteX4" fmla="*/ 388417 w 774429"/>
                  <a:gd name="connsiteY4" fmla="*/ 0 h 1246799"/>
                  <a:gd name="connsiteX0" fmla="*/ 388417 w 787773"/>
                  <a:gd name="connsiteY0" fmla="*/ 0 h 1246799"/>
                  <a:gd name="connsiteX1" fmla="*/ 506903 w 787773"/>
                  <a:gd name="connsiteY1" fmla="*/ 275129 h 1246799"/>
                  <a:gd name="connsiteX2" fmla="*/ 175129 w 787773"/>
                  <a:gd name="connsiteY2" fmla="*/ 1246799 h 1246799"/>
                  <a:gd name="connsiteX3" fmla="*/ 0 w 787773"/>
                  <a:gd name="connsiteY3" fmla="*/ 1246799 h 1246799"/>
                  <a:gd name="connsiteX4" fmla="*/ 388417 w 787773"/>
                  <a:gd name="connsiteY4" fmla="*/ 0 h 1246799"/>
                  <a:gd name="connsiteX0" fmla="*/ 388417 w 564980"/>
                  <a:gd name="connsiteY0" fmla="*/ 36269 h 1283068"/>
                  <a:gd name="connsiteX1" fmla="*/ 555556 w 564980"/>
                  <a:gd name="connsiteY1" fmla="*/ 381022 h 1283068"/>
                  <a:gd name="connsiteX2" fmla="*/ 506903 w 564980"/>
                  <a:gd name="connsiteY2" fmla="*/ 311398 h 1283068"/>
                  <a:gd name="connsiteX3" fmla="*/ 175129 w 564980"/>
                  <a:gd name="connsiteY3" fmla="*/ 1283068 h 1283068"/>
                  <a:gd name="connsiteX4" fmla="*/ 0 w 564980"/>
                  <a:gd name="connsiteY4" fmla="*/ 1283068 h 1283068"/>
                  <a:gd name="connsiteX5" fmla="*/ 388417 w 564980"/>
                  <a:gd name="connsiteY5" fmla="*/ 36269 h 1283068"/>
                  <a:gd name="connsiteX0" fmla="*/ 388417 w 564980"/>
                  <a:gd name="connsiteY0" fmla="*/ 36269 h 1283068"/>
                  <a:gd name="connsiteX1" fmla="*/ 555556 w 564980"/>
                  <a:gd name="connsiteY1" fmla="*/ 381022 h 1283068"/>
                  <a:gd name="connsiteX2" fmla="*/ 506903 w 564980"/>
                  <a:gd name="connsiteY2" fmla="*/ 311398 h 1283068"/>
                  <a:gd name="connsiteX3" fmla="*/ 531179 w 564980"/>
                  <a:gd name="connsiteY3" fmla="*/ 1266884 h 1283068"/>
                  <a:gd name="connsiteX4" fmla="*/ 0 w 564980"/>
                  <a:gd name="connsiteY4" fmla="*/ 1283068 h 1283068"/>
                  <a:gd name="connsiteX5" fmla="*/ 388417 w 564980"/>
                  <a:gd name="connsiteY5" fmla="*/ 36269 h 1283068"/>
                  <a:gd name="connsiteX0" fmla="*/ 80919 w 257482"/>
                  <a:gd name="connsiteY0" fmla="*/ 36269 h 1283068"/>
                  <a:gd name="connsiteX1" fmla="*/ 248058 w 257482"/>
                  <a:gd name="connsiteY1" fmla="*/ 381022 h 1283068"/>
                  <a:gd name="connsiteX2" fmla="*/ 199405 w 257482"/>
                  <a:gd name="connsiteY2" fmla="*/ 311398 h 1283068"/>
                  <a:gd name="connsiteX3" fmla="*/ 223681 w 257482"/>
                  <a:gd name="connsiteY3" fmla="*/ 1266884 h 1283068"/>
                  <a:gd name="connsiteX4" fmla="*/ 0 w 257482"/>
                  <a:gd name="connsiteY4" fmla="*/ 1283068 h 1283068"/>
                  <a:gd name="connsiteX5" fmla="*/ 80919 w 257482"/>
                  <a:gd name="connsiteY5" fmla="*/ 36269 h 1283068"/>
                  <a:gd name="connsiteX0" fmla="*/ 80919 w 262278"/>
                  <a:gd name="connsiteY0" fmla="*/ 36269 h 1283068"/>
                  <a:gd name="connsiteX1" fmla="*/ 248058 w 262278"/>
                  <a:gd name="connsiteY1" fmla="*/ 381022 h 1283068"/>
                  <a:gd name="connsiteX2" fmla="*/ 215589 w 262278"/>
                  <a:gd name="connsiteY2" fmla="*/ 343766 h 1283068"/>
                  <a:gd name="connsiteX3" fmla="*/ 223681 w 262278"/>
                  <a:gd name="connsiteY3" fmla="*/ 1266884 h 1283068"/>
                  <a:gd name="connsiteX4" fmla="*/ 0 w 262278"/>
                  <a:gd name="connsiteY4" fmla="*/ 1283068 h 1283068"/>
                  <a:gd name="connsiteX5" fmla="*/ 80919 w 262278"/>
                  <a:gd name="connsiteY5" fmla="*/ 36269 h 1283068"/>
                  <a:gd name="connsiteX0" fmla="*/ 80919 w 262278"/>
                  <a:gd name="connsiteY0" fmla="*/ 36269 h 1283068"/>
                  <a:gd name="connsiteX1" fmla="*/ 248058 w 262278"/>
                  <a:gd name="connsiteY1" fmla="*/ 381022 h 1283068"/>
                  <a:gd name="connsiteX2" fmla="*/ 215589 w 262278"/>
                  <a:gd name="connsiteY2" fmla="*/ 343766 h 1283068"/>
                  <a:gd name="connsiteX3" fmla="*/ 102301 w 262278"/>
                  <a:gd name="connsiteY3" fmla="*/ 1266884 h 1283068"/>
                  <a:gd name="connsiteX4" fmla="*/ 0 w 262278"/>
                  <a:gd name="connsiteY4" fmla="*/ 1283068 h 1283068"/>
                  <a:gd name="connsiteX5" fmla="*/ 80919 w 262278"/>
                  <a:gd name="connsiteY5" fmla="*/ 36269 h 1283068"/>
                  <a:gd name="connsiteX0" fmla="*/ 80919 w 252013"/>
                  <a:gd name="connsiteY0" fmla="*/ 36269 h 1283068"/>
                  <a:gd name="connsiteX1" fmla="*/ 248058 w 252013"/>
                  <a:gd name="connsiteY1" fmla="*/ 381022 h 1283068"/>
                  <a:gd name="connsiteX2" fmla="*/ 150853 w 252013"/>
                  <a:gd name="connsiteY2" fmla="*/ 319490 h 1283068"/>
                  <a:gd name="connsiteX3" fmla="*/ 102301 w 252013"/>
                  <a:gd name="connsiteY3" fmla="*/ 1266884 h 1283068"/>
                  <a:gd name="connsiteX4" fmla="*/ 0 w 252013"/>
                  <a:gd name="connsiteY4" fmla="*/ 1283068 h 1283068"/>
                  <a:gd name="connsiteX5" fmla="*/ 80919 w 252013"/>
                  <a:gd name="connsiteY5" fmla="*/ 36269 h 1283068"/>
                  <a:gd name="connsiteX0" fmla="*/ 72826 w 252013"/>
                  <a:gd name="connsiteY0" fmla="*/ 34374 h 1313542"/>
                  <a:gd name="connsiteX1" fmla="*/ 248058 w 252013"/>
                  <a:gd name="connsiteY1" fmla="*/ 411496 h 1313542"/>
                  <a:gd name="connsiteX2" fmla="*/ 150853 w 252013"/>
                  <a:gd name="connsiteY2" fmla="*/ 349964 h 1313542"/>
                  <a:gd name="connsiteX3" fmla="*/ 102301 w 252013"/>
                  <a:gd name="connsiteY3" fmla="*/ 1297358 h 1313542"/>
                  <a:gd name="connsiteX4" fmla="*/ 0 w 252013"/>
                  <a:gd name="connsiteY4" fmla="*/ 1313542 h 1313542"/>
                  <a:gd name="connsiteX5" fmla="*/ 72826 w 252013"/>
                  <a:gd name="connsiteY5" fmla="*/ 34374 h 1313542"/>
                  <a:gd name="connsiteX0" fmla="*/ 72826 w 275337"/>
                  <a:gd name="connsiteY0" fmla="*/ 58811 h 1337979"/>
                  <a:gd name="connsiteX1" fmla="*/ 272334 w 275337"/>
                  <a:gd name="connsiteY1" fmla="*/ 176988 h 1337979"/>
                  <a:gd name="connsiteX2" fmla="*/ 150853 w 275337"/>
                  <a:gd name="connsiteY2" fmla="*/ 374401 h 1337979"/>
                  <a:gd name="connsiteX3" fmla="*/ 102301 w 275337"/>
                  <a:gd name="connsiteY3" fmla="*/ 1321795 h 1337979"/>
                  <a:gd name="connsiteX4" fmla="*/ 0 w 275337"/>
                  <a:gd name="connsiteY4" fmla="*/ 1337979 h 1337979"/>
                  <a:gd name="connsiteX5" fmla="*/ 72826 w 275337"/>
                  <a:gd name="connsiteY5" fmla="*/ 58811 h 1337979"/>
                  <a:gd name="connsiteX0" fmla="*/ 72826 w 278033"/>
                  <a:gd name="connsiteY0" fmla="*/ 58811 h 1337979"/>
                  <a:gd name="connsiteX1" fmla="*/ 272334 w 278033"/>
                  <a:gd name="connsiteY1" fmla="*/ 176988 h 1337979"/>
                  <a:gd name="connsiteX2" fmla="*/ 199405 w 278033"/>
                  <a:gd name="connsiteY2" fmla="*/ 374401 h 1337979"/>
                  <a:gd name="connsiteX3" fmla="*/ 102301 w 278033"/>
                  <a:gd name="connsiteY3" fmla="*/ 1321795 h 1337979"/>
                  <a:gd name="connsiteX4" fmla="*/ 0 w 278033"/>
                  <a:gd name="connsiteY4" fmla="*/ 1337979 h 1337979"/>
                  <a:gd name="connsiteX5" fmla="*/ 72826 w 278033"/>
                  <a:gd name="connsiteY5" fmla="*/ 58811 h 1337979"/>
                  <a:gd name="connsiteX0" fmla="*/ 72826 w 275601"/>
                  <a:gd name="connsiteY0" fmla="*/ 58811 h 1337979"/>
                  <a:gd name="connsiteX1" fmla="*/ 272334 w 275601"/>
                  <a:gd name="connsiteY1" fmla="*/ 176988 h 1337979"/>
                  <a:gd name="connsiteX2" fmla="*/ 158945 w 275601"/>
                  <a:gd name="connsiteY2" fmla="*/ 366309 h 1337979"/>
                  <a:gd name="connsiteX3" fmla="*/ 102301 w 275601"/>
                  <a:gd name="connsiteY3" fmla="*/ 1321795 h 1337979"/>
                  <a:gd name="connsiteX4" fmla="*/ 0 w 275601"/>
                  <a:gd name="connsiteY4" fmla="*/ 1337979 h 1337979"/>
                  <a:gd name="connsiteX5" fmla="*/ 72826 w 275601"/>
                  <a:gd name="connsiteY5" fmla="*/ 58811 h 1337979"/>
                  <a:gd name="connsiteX0" fmla="*/ 72826 w 282992"/>
                  <a:gd name="connsiteY0" fmla="*/ 58811 h 1337979"/>
                  <a:gd name="connsiteX1" fmla="*/ 272334 w 282992"/>
                  <a:gd name="connsiteY1" fmla="*/ 176988 h 1337979"/>
                  <a:gd name="connsiteX2" fmla="*/ 259911 w 282992"/>
                  <a:gd name="connsiteY2" fmla="*/ 307218 h 1337979"/>
                  <a:gd name="connsiteX3" fmla="*/ 158945 w 282992"/>
                  <a:gd name="connsiteY3" fmla="*/ 366309 h 1337979"/>
                  <a:gd name="connsiteX4" fmla="*/ 102301 w 282992"/>
                  <a:gd name="connsiteY4" fmla="*/ 1321795 h 1337979"/>
                  <a:gd name="connsiteX5" fmla="*/ 0 w 282992"/>
                  <a:gd name="connsiteY5" fmla="*/ 1337979 h 1337979"/>
                  <a:gd name="connsiteX6" fmla="*/ 72826 w 282992"/>
                  <a:gd name="connsiteY6" fmla="*/ 58811 h 1337979"/>
                  <a:gd name="connsiteX0" fmla="*/ 72826 w 325346"/>
                  <a:gd name="connsiteY0" fmla="*/ 44162 h 1323330"/>
                  <a:gd name="connsiteX1" fmla="*/ 320887 w 325346"/>
                  <a:gd name="connsiteY1" fmla="*/ 283720 h 1323330"/>
                  <a:gd name="connsiteX2" fmla="*/ 259911 w 325346"/>
                  <a:gd name="connsiteY2" fmla="*/ 292569 h 1323330"/>
                  <a:gd name="connsiteX3" fmla="*/ 158945 w 325346"/>
                  <a:gd name="connsiteY3" fmla="*/ 351660 h 1323330"/>
                  <a:gd name="connsiteX4" fmla="*/ 102301 w 325346"/>
                  <a:gd name="connsiteY4" fmla="*/ 1307146 h 1323330"/>
                  <a:gd name="connsiteX5" fmla="*/ 0 w 325346"/>
                  <a:gd name="connsiteY5" fmla="*/ 1323330 h 1323330"/>
                  <a:gd name="connsiteX6" fmla="*/ 72826 w 325346"/>
                  <a:gd name="connsiteY6" fmla="*/ 44162 h 1323330"/>
                  <a:gd name="connsiteX0" fmla="*/ 97103 w 325346"/>
                  <a:gd name="connsiteY0" fmla="*/ 45687 h 1308670"/>
                  <a:gd name="connsiteX1" fmla="*/ 320887 w 325346"/>
                  <a:gd name="connsiteY1" fmla="*/ 269060 h 1308670"/>
                  <a:gd name="connsiteX2" fmla="*/ 259911 w 325346"/>
                  <a:gd name="connsiteY2" fmla="*/ 277909 h 1308670"/>
                  <a:gd name="connsiteX3" fmla="*/ 158945 w 325346"/>
                  <a:gd name="connsiteY3" fmla="*/ 337000 h 1308670"/>
                  <a:gd name="connsiteX4" fmla="*/ 102301 w 325346"/>
                  <a:gd name="connsiteY4" fmla="*/ 1292486 h 1308670"/>
                  <a:gd name="connsiteX5" fmla="*/ 0 w 325346"/>
                  <a:gd name="connsiteY5" fmla="*/ 1308670 h 1308670"/>
                  <a:gd name="connsiteX6" fmla="*/ 97103 w 325346"/>
                  <a:gd name="connsiteY6" fmla="*/ 45687 h 1308670"/>
                  <a:gd name="connsiteX0" fmla="*/ 97103 w 325346"/>
                  <a:gd name="connsiteY0" fmla="*/ 45687 h 1308670"/>
                  <a:gd name="connsiteX1" fmla="*/ 320887 w 325346"/>
                  <a:gd name="connsiteY1" fmla="*/ 269060 h 1308670"/>
                  <a:gd name="connsiteX2" fmla="*/ 259911 w 325346"/>
                  <a:gd name="connsiteY2" fmla="*/ 277909 h 1308670"/>
                  <a:gd name="connsiteX3" fmla="*/ 187082 w 325346"/>
                  <a:gd name="connsiteY3" fmla="*/ 164619 h 1308670"/>
                  <a:gd name="connsiteX4" fmla="*/ 158945 w 325346"/>
                  <a:gd name="connsiteY4" fmla="*/ 337000 h 1308670"/>
                  <a:gd name="connsiteX5" fmla="*/ 102301 w 325346"/>
                  <a:gd name="connsiteY5" fmla="*/ 1292486 h 1308670"/>
                  <a:gd name="connsiteX6" fmla="*/ 0 w 325346"/>
                  <a:gd name="connsiteY6" fmla="*/ 1308670 h 1308670"/>
                  <a:gd name="connsiteX7" fmla="*/ 97103 w 325346"/>
                  <a:gd name="connsiteY7" fmla="*/ 45687 h 1308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25346" h="1308670">
                    <a:moveTo>
                      <a:pt x="97103" y="45687"/>
                    </a:moveTo>
                    <a:cubicBezTo>
                      <a:pt x="185650" y="-122187"/>
                      <a:pt x="301139" y="223205"/>
                      <a:pt x="320887" y="269060"/>
                    </a:cubicBezTo>
                    <a:cubicBezTo>
                      <a:pt x="342627" y="302369"/>
                      <a:pt x="278809" y="246356"/>
                      <a:pt x="259911" y="277909"/>
                    </a:cubicBezTo>
                    <a:cubicBezTo>
                      <a:pt x="237610" y="273989"/>
                      <a:pt x="203910" y="154771"/>
                      <a:pt x="187082" y="164619"/>
                    </a:cubicBezTo>
                    <a:cubicBezTo>
                      <a:pt x="170254" y="174467"/>
                      <a:pt x="173075" y="162509"/>
                      <a:pt x="158945" y="337000"/>
                    </a:cubicBezTo>
                    <a:cubicBezTo>
                      <a:pt x="161642" y="644706"/>
                      <a:pt x="99604" y="984780"/>
                      <a:pt x="102301" y="1292486"/>
                    </a:cubicBezTo>
                    <a:lnTo>
                      <a:pt x="0" y="1308670"/>
                    </a:lnTo>
                    <a:lnTo>
                      <a:pt x="97103" y="45687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solidFill>
                  <a:srgbClr val="92D050"/>
                </a:solidFill>
              </a:ln>
              <a:sp3d prstMaterial="plastic">
                <a:bevelT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" name="Debesis 92"/>
              <p:cNvSpPr/>
              <p:nvPr/>
            </p:nvSpPr>
            <p:spPr>
              <a:xfrm>
                <a:off x="3208381" y="4258321"/>
                <a:ext cx="510034" cy="420529"/>
              </a:xfrm>
              <a:prstGeom prst="cloud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  <a:sp3d prstMaterial="plastic">
                <a:bevelT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83" name="Grupė 82"/>
            <p:cNvGrpSpPr/>
            <p:nvPr/>
          </p:nvGrpSpPr>
          <p:grpSpPr>
            <a:xfrm rot="20414567">
              <a:off x="387109" y="503522"/>
              <a:ext cx="614275" cy="1206418"/>
              <a:chOff x="3045313" y="4046827"/>
              <a:chExt cx="673102" cy="1308670"/>
            </a:xfrm>
          </p:grpSpPr>
          <p:sp>
            <p:nvSpPr>
              <p:cNvPr id="90" name="Stačiakampis 6"/>
              <p:cNvSpPr/>
              <p:nvPr/>
            </p:nvSpPr>
            <p:spPr>
              <a:xfrm>
                <a:off x="3045313" y="4046827"/>
                <a:ext cx="325346" cy="1308670"/>
              </a:xfrm>
              <a:custGeom>
                <a:avLst/>
                <a:gdLst>
                  <a:gd name="connsiteX0" fmla="*/ 0 w 175129"/>
                  <a:gd name="connsiteY0" fmla="*/ 0 h 1222523"/>
                  <a:gd name="connsiteX1" fmla="*/ 175129 w 175129"/>
                  <a:gd name="connsiteY1" fmla="*/ 0 h 1222523"/>
                  <a:gd name="connsiteX2" fmla="*/ 175129 w 175129"/>
                  <a:gd name="connsiteY2" fmla="*/ 1222523 h 1222523"/>
                  <a:gd name="connsiteX3" fmla="*/ 0 w 175129"/>
                  <a:gd name="connsiteY3" fmla="*/ 1222523 h 1222523"/>
                  <a:gd name="connsiteX4" fmla="*/ 0 w 175129"/>
                  <a:gd name="connsiteY4" fmla="*/ 0 h 1222523"/>
                  <a:gd name="connsiteX0" fmla="*/ 0 w 595915"/>
                  <a:gd name="connsiteY0" fmla="*/ 0 h 1222523"/>
                  <a:gd name="connsiteX1" fmla="*/ 595915 w 595915"/>
                  <a:gd name="connsiteY1" fmla="*/ 307497 h 1222523"/>
                  <a:gd name="connsiteX2" fmla="*/ 175129 w 595915"/>
                  <a:gd name="connsiteY2" fmla="*/ 1222523 h 1222523"/>
                  <a:gd name="connsiteX3" fmla="*/ 0 w 595915"/>
                  <a:gd name="connsiteY3" fmla="*/ 1222523 h 1222523"/>
                  <a:gd name="connsiteX4" fmla="*/ 0 w 595915"/>
                  <a:gd name="connsiteY4" fmla="*/ 0 h 1222523"/>
                  <a:gd name="connsiteX0" fmla="*/ 388417 w 595915"/>
                  <a:gd name="connsiteY0" fmla="*/ 0 h 1246799"/>
                  <a:gd name="connsiteX1" fmla="*/ 595915 w 595915"/>
                  <a:gd name="connsiteY1" fmla="*/ 331773 h 1246799"/>
                  <a:gd name="connsiteX2" fmla="*/ 175129 w 595915"/>
                  <a:gd name="connsiteY2" fmla="*/ 1246799 h 1246799"/>
                  <a:gd name="connsiteX3" fmla="*/ 0 w 595915"/>
                  <a:gd name="connsiteY3" fmla="*/ 1246799 h 1246799"/>
                  <a:gd name="connsiteX4" fmla="*/ 388417 w 595915"/>
                  <a:gd name="connsiteY4" fmla="*/ 0 h 1246799"/>
                  <a:gd name="connsiteX0" fmla="*/ 388417 w 814779"/>
                  <a:gd name="connsiteY0" fmla="*/ 0 h 1246799"/>
                  <a:gd name="connsiteX1" fmla="*/ 595915 w 814779"/>
                  <a:gd name="connsiteY1" fmla="*/ 331773 h 1246799"/>
                  <a:gd name="connsiteX2" fmla="*/ 175129 w 814779"/>
                  <a:gd name="connsiteY2" fmla="*/ 1246799 h 1246799"/>
                  <a:gd name="connsiteX3" fmla="*/ 0 w 814779"/>
                  <a:gd name="connsiteY3" fmla="*/ 1246799 h 1246799"/>
                  <a:gd name="connsiteX4" fmla="*/ 388417 w 814779"/>
                  <a:gd name="connsiteY4" fmla="*/ 0 h 1246799"/>
                  <a:gd name="connsiteX0" fmla="*/ 388417 w 774429"/>
                  <a:gd name="connsiteY0" fmla="*/ 0 h 1246799"/>
                  <a:gd name="connsiteX1" fmla="*/ 458351 w 774429"/>
                  <a:gd name="connsiteY1" fmla="*/ 275129 h 1246799"/>
                  <a:gd name="connsiteX2" fmla="*/ 175129 w 774429"/>
                  <a:gd name="connsiteY2" fmla="*/ 1246799 h 1246799"/>
                  <a:gd name="connsiteX3" fmla="*/ 0 w 774429"/>
                  <a:gd name="connsiteY3" fmla="*/ 1246799 h 1246799"/>
                  <a:gd name="connsiteX4" fmla="*/ 388417 w 774429"/>
                  <a:gd name="connsiteY4" fmla="*/ 0 h 1246799"/>
                  <a:gd name="connsiteX0" fmla="*/ 388417 w 787773"/>
                  <a:gd name="connsiteY0" fmla="*/ 0 h 1246799"/>
                  <a:gd name="connsiteX1" fmla="*/ 506903 w 787773"/>
                  <a:gd name="connsiteY1" fmla="*/ 275129 h 1246799"/>
                  <a:gd name="connsiteX2" fmla="*/ 175129 w 787773"/>
                  <a:gd name="connsiteY2" fmla="*/ 1246799 h 1246799"/>
                  <a:gd name="connsiteX3" fmla="*/ 0 w 787773"/>
                  <a:gd name="connsiteY3" fmla="*/ 1246799 h 1246799"/>
                  <a:gd name="connsiteX4" fmla="*/ 388417 w 787773"/>
                  <a:gd name="connsiteY4" fmla="*/ 0 h 1246799"/>
                  <a:gd name="connsiteX0" fmla="*/ 388417 w 564980"/>
                  <a:gd name="connsiteY0" fmla="*/ 36269 h 1283068"/>
                  <a:gd name="connsiteX1" fmla="*/ 555556 w 564980"/>
                  <a:gd name="connsiteY1" fmla="*/ 381022 h 1283068"/>
                  <a:gd name="connsiteX2" fmla="*/ 506903 w 564980"/>
                  <a:gd name="connsiteY2" fmla="*/ 311398 h 1283068"/>
                  <a:gd name="connsiteX3" fmla="*/ 175129 w 564980"/>
                  <a:gd name="connsiteY3" fmla="*/ 1283068 h 1283068"/>
                  <a:gd name="connsiteX4" fmla="*/ 0 w 564980"/>
                  <a:gd name="connsiteY4" fmla="*/ 1283068 h 1283068"/>
                  <a:gd name="connsiteX5" fmla="*/ 388417 w 564980"/>
                  <a:gd name="connsiteY5" fmla="*/ 36269 h 1283068"/>
                  <a:gd name="connsiteX0" fmla="*/ 388417 w 564980"/>
                  <a:gd name="connsiteY0" fmla="*/ 36269 h 1283068"/>
                  <a:gd name="connsiteX1" fmla="*/ 555556 w 564980"/>
                  <a:gd name="connsiteY1" fmla="*/ 381022 h 1283068"/>
                  <a:gd name="connsiteX2" fmla="*/ 506903 w 564980"/>
                  <a:gd name="connsiteY2" fmla="*/ 311398 h 1283068"/>
                  <a:gd name="connsiteX3" fmla="*/ 531179 w 564980"/>
                  <a:gd name="connsiteY3" fmla="*/ 1266884 h 1283068"/>
                  <a:gd name="connsiteX4" fmla="*/ 0 w 564980"/>
                  <a:gd name="connsiteY4" fmla="*/ 1283068 h 1283068"/>
                  <a:gd name="connsiteX5" fmla="*/ 388417 w 564980"/>
                  <a:gd name="connsiteY5" fmla="*/ 36269 h 1283068"/>
                  <a:gd name="connsiteX0" fmla="*/ 80919 w 257482"/>
                  <a:gd name="connsiteY0" fmla="*/ 36269 h 1283068"/>
                  <a:gd name="connsiteX1" fmla="*/ 248058 w 257482"/>
                  <a:gd name="connsiteY1" fmla="*/ 381022 h 1283068"/>
                  <a:gd name="connsiteX2" fmla="*/ 199405 w 257482"/>
                  <a:gd name="connsiteY2" fmla="*/ 311398 h 1283068"/>
                  <a:gd name="connsiteX3" fmla="*/ 223681 w 257482"/>
                  <a:gd name="connsiteY3" fmla="*/ 1266884 h 1283068"/>
                  <a:gd name="connsiteX4" fmla="*/ 0 w 257482"/>
                  <a:gd name="connsiteY4" fmla="*/ 1283068 h 1283068"/>
                  <a:gd name="connsiteX5" fmla="*/ 80919 w 257482"/>
                  <a:gd name="connsiteY5" fmla="*/ 36269 h 1283068"/>
                  <a:gd name="connsiteX0" fmla="*/ 80919 w 262278"/>
                  <a:gd name="connsiteY0" fmla="*/ 36269 h 1283068"/>
                  <a:gd name="connsiteX1" fmla="*/ 248058 w 262278"/>
                  <a:gd name="connsiteY1" fmla="*/ 381022 h 1283068"/>
                  <a:gd name="connsiteX2" fmla="*/ 215589 w 262278"/>
                  <a:gd name="connsiteY2" fmla="*/ 343766 h 1283068"/>
                  <a:gd name="connsiteX3" fmla="*/ 223681 w 262278"/>
                  <a:gd name="connsiteY3" fmla="*/ 1266884 h 1283068"/>
                  <a:gd name="connsiteX4" fmla="*/ 0 w 262278"/>
                  <a:gd name="connsiteY4" fmla="*/ 1283068 h 1283068"/>
                  <a:gd name="connsiteX5" fmla="*/ 80919 w 262278"/>
                  <a:gd name="connsiteY5" fmla="*/ 36269 h 1283068"/>
                  <a:gd name="connsiteX0" fmla="*/ 80919 w 262278"/>
                  <a:gd name="connsiteY0" fmla="*/ 36269 h 1283068"/>
                  <a:gd name="connsiteX1" fmla="*/ 248058 w 262278"/>
                  <a:gd name="connsiteY1" fmla="*/ 381022 h 1283068"/>
                  <a:gd name="connsiteX2" fmla="*/ 215589 w 262278"/>
                  <a:gd name="connsiteY2" fmla="*/ 343766 h 1283068"/>
                  <a:gd name="connsiteX3" fmla="*/ 102301 w 262278"/>
                  <a:gd name="connsiteY3" fmla="*/ 1266884 h 1283068"/>
                  <a:gd name="connsiteX4" fmla="*/ 0 w 262278"/>
                  <a:gd name="connsiteY4" fmla="*/ 1283068 h 1283068"/>
                  <a:gd name="connsiteX5" fmla="*/ 80919 w 262278"/>
                  <a:gd name="connsiteY5" fmla="*/ 36269 h 1283068"/>
                  <a:gd name="connsiteX0" fmla="*/ 80919 w 252013"/>
                  <a:gd name="connsiteY0" fmla="*/ 36269 h 1283068"/>
                  <a:gd name="connsiteX1" fmla="*/ 248058 w 252013"/>
                  <a:gd name="connsiteY1" fmla="*/ 381022 h 1283068"/>
                  <a:gd name="connsiteX2" fmla="*/ 150853 w 252013"/>
                  <a:gd name="connsiteY2" fmla="*/ 319490 h 1283068"/>
                  <a:gd name="connsiteX3" fmla="*/ 102301 w 252013"/>
                  <a:gd name="connsiteY3" fmla="*/ 1266884 h 1283068"/>
                  <a:gd name="connsiteX4" fmla="*/ 0 w 252013"/>
                  <a:gd name="connsiteY4" fmla="*/ 1283068 h 1283068"/>
                  <a:gd name="connsiteX5" fmla="*/ 80919 w 252013"/>
                  <a:gd name="connsiteY5" fmla="*/ 36269 h 1283068"/>
                  <a:gd name="connsiteX0" fmla="*/ 72826 w 252013"/>
                  <a:gd name="connsiteY0" fmla="*/ 34374 h 1313542"/>
                  <a:gd name="connsiteX1" fmla="*/ 248058 w 252013"/>
                  <a:gd name="connsiteY1" fmla="*/ 411496 h 1313542"/>
                  <a:gd name="connsiteX2" fmla="*/ 150853 w 252013"/>
                  <a:gd name="connsiteY2" fmla="*/ 349964 h 1313542"/>
                  <a:gd name="connsiteX3" fmla="*/ 102301 w 252013"/>
                  <a:gd name="connsiteY3" fmla="*/ 1297358 h 1313542"/>
                  <a:gd name="connsiteX4" fmla="*/ 0 w 252013"/>
                  <a:gd name="connsiteY4" fmla="*/ 1313542 h 1313542"/>
                  <a:gd name="connsiteX5" fmla="*/ 72826 w 252013"/>
                  <a:gd name="connsiteY5" fmla="*/ 34374 h 1313542"/>
                  <a:gd name="connsiteX0" fmla="*/ 72826 w 275337"/>
                  <a:gd name="connsiteY0" fmla="*/ 58811 h 1337979"/>
                  <a:gd name="connsiteX1" fmla="*/ 272334 w 275337"/>
                  <a:gd name="connsiteY1" fmla="*/ 176988 h 1337979"/>
                  <a:gd name="connsiteX2" fmla="*/ 150853 w 275337"/>
                  <a:gd name="connsiteY2" fmla="*/ 374401 h 1337979"/>
                  <a:gd name="connsiteX3" fmla="*/ 102301 w 275337"/>
                  <a:gd name="connsiteY3" fmla="*/ 1321795 h 1337979"/>
                  <a:gd name="connsiteX4" fmla="*/ 0 w 275337"/>
                  <a:gd name="connsiteY4" fmla="*/ 1337979 h 1337979"/>
                  <a:gd name="connsiteX5" fmla="*/ 72826 w 275337"/>
                  <a:gd name="connsiteY5" fmla="*/ 58811 h 1337979"/>
                  <a:gd name="connsiteX0" fmla="*/ 72826 w 278033"/>
                  <a:gd name="connsiteY0" fmla="*/ 58811 h 1337979"/>
                  <a:gd name="connsiteX1" fmla="*/ 272334 w 278033"/>
                  <a:gd name="connsiteY1" fmla="*/ 176988 h 1337979"/>
                  <a:gd name="connsiteX2" fmla="*/ 199405 w 278033"/>
                  <a:gd name="connsiteY2" fmla="*/ 374401 h 1337979"/>
                  <a:gd name="connsiteX3" fmla="*/ 102301 w 278033"/>
                  <a:gd name="connsiteY3" fmla="*/ 1321795 h 1337979"/>
                  <a:gd name="connsiteX4" fmla="*/ 0 w 278033"/>
                  <a:gd name="connsiteY4" fmla="*/ 1337979 h 1337979"/>
                  <a:gd name="connsiteX5" fmla="*/ 72826 w 278033"/>
                  <a:gd name="connsiteY5" fmla="*/ 58811 h 1337979"/>
                  <a:gd name="connsiteX0" fmla="*/ 72826 w 275601"/>
                  <a:gd name="connsiteY0" fmla="*/ 58811 h 1337979"/>
                  <a:gd name="connsiteX1" fmla="*/ 272334 w 275601"/>
                  <a:gd name="connsiteY1" fmla="*/ 176988 h 1337979"/>
                  <a:gd name="connsiteX2" fmla="*/ 158945 w 275601"/>
                  <a:gd name="connsiteY2" fmla="*/ 366309 h 1337979"/>
                  <a:gd name="connsiteX3" fmla="*/ 102301 w 275601"/>
                  <a:gd name="connsiteY3" fmla="*/ 1321795 h 1337979"/>
                  <a:gd name="connsiteX4" fmla="*/ 0 w 275601"/>
                  <a:gd name="connsiteY4" fmla="*/ 1337979 h 1337979"/>
                  <a:gd name="connsiteX5" fmla="*/ 72826 w 275601"/>
                  <a:gd name="connsiteY5" fmla="*/ 58811 h 1337979"/>
                  <a:gd name="connsiteX0" fmla="*/ 72826 w 282992"/>
                  <a:gd name="connsiteY0" fmla="*/ 58811 h 1337979"/>
                  <a:gd name="connsiteX1" fmla="*/ 272334 w 282992"/>
                  <a:gd name="connsiteY1" fmla="*/ 176988 h 1337979"/>
                  <a:gd name="connsiteX2" fmla="*/ 259911 w 282992"/>
                  <a:gd name="connsiteY2" fmla="*/ 307218 h 1337979"/>
                  <a:gd name="connsiteX3" fmla="*/ 158945 w 282992"/>
                  <a:gd name="connsiteY3" fmla="*/ 366309 h 1337979"/>
                  <a:gd name="connsiteX4" fmla="*/ 102301 w 282992"/>
                  <a:gd name="connsiteY4" fmla="*/ 1321795 h 1337979"/>
                  <a:gd name="connsiteX5" fmla="*/ 0 w 282992"/>
                  <a:gd name="connsiteY5" fmla="*/ 1337979 h 1337979"/>
                  <a:gd name="connsiteX6" fmla="*/ 72826 w 282992"/>
                  <a:gd name="connsiteY6" fmla="*/ 58811 h 1337979"/>
                  <a:gd name="connsiteX0" fmla="*/ 72826 w 325346"/>
                  <a:gd name="connsiteY0" fmla="*/ 44162 h 1323330"/>
                  <a:gd name="connsiteX1" fmla="*/ 320887 w 325346"/>
                  <a:gd name="connsiteY1" fmla="*/ 283720 h 1323330"/>
                  <a:gd name="connsiteX2" fmla="*/ 259911 w 325346"/>
                  <a:gd name="connsiteY2" fmla="*/ 292569 h 1323330"/>
                  <a:gd name="connsiteX3" fmla="*/ 158945 w 325346"/>
                  <a:gd name="connsiteY3" fmla="*/ 351660 h 1323330"/>
                  <a:gd name="connsiteX4" fmla="*/ 102301 w 325346"/>
                  <a:gd name="connsiteY4" fmla="*/ 1307146 h 1323330"/>
                  <a:gd name="connsiteX5" fmla="*/ 0 w 325346"/>
                  <a:gd name="connsiteY5" fmla="*/ 1323330 h 1323330"/>
                  <a:gd name="connsiteX6" fmla="*/ 72826 w 325346"/>
                  <a:gd name="connsiteY6" fmla="*/ 44162 h 1323330"/>
                  <a:gd name="connsiteX0" fmla="*/ 97103 w 325346"/>
                  <a:gd name="connsiteY0" fmla="*/ 45687 h 1308670"/>
                  <a:gd name="connsiteX1" fmla="*/ 320887 w 325346"/>
                  <a:gd name="connsiteY1" fmla="*/ 269060 h 1308670"/>
                  <a:gd name="connsiteX2" fmla="*/ 259911 w 325346"/>
                  <a:gd name="connsiteY2" fmla="*/ 277909 h 1308670"/>
                  <a:gd name="connsiteX3" fmla="*/ 158945 w 325346"/>
                  <a:gd name="connsiteY3" fmla="*/ 337000 h 1308670"/>
                  <a:gd name="connsiteX4" fmla="*/ 102301 w 325346"/>
                  <a:gd name="connsiteY4" fmla="*/ 1292486 h 1308670"/>
                  <a:gd name="connsiteX5" fmla="*/ 0 w 325346"/>
                  <a:gd name="connsiteY5" fmla="*/ 1308670 h 1308670"/>
                  <a:gd name="connsiteX6" fmla="*/ 97103 w 325346"/>
                  <a:gd name="connsiteY6" fmla="*/ 45687 h 1308670"/>
                  <a:gd name="connsiteX0" fmla="*/ 97103 w 325346"/>
                  <a:gd name="connsiteY0" fmla="*/ 45687 h 1308670"/>
                  <a:gd name="connsiteX1" fmla="*/ 320887 w 325346"/>
                  <a:gd name="connsiteY1" fmla="*/ 269060 h 1308670"/>
                  <a:gd name="connsiteX2" fmla="*/ 259911 w 325346"/>
                  <a:gd name="connsiteY2" fmla="*/ 277909 h 1308670"/>
                  <a:gd name="connsiteX3" fmla="*/ 187082 w 325346"/>
                  <a:gd name="connsiteY3" fmla="*/ 164619 h 1308670"/>
                  <a:gd name="connsiteX4" fmla="*/ 158945 w 325346"/>
                  <a:gd name="connsiteY4" fmla="*/ 337000 h 1308670"/>
                  <a:gd name="connsiteX5" fmla="*/ 102301 w 325346"/>
                  <a:gd name="connsiteY5" fmla="*/ 1292486 h 1308670"/>
                  <a:gd name="connsiteX6" fmla="*/ 0 w 325346"/>
                  <a:gd name="connsiteY6" fmla="*/ 1308670 h 1308670"/>
                  <a:gd name="connsiteX7" fmla="*/ 97103 w 325346"/>
                  <a:gd name="connsiteY7" fmla="*/ 45687 h 1308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25346" h="1308670">
                    <a:moveTo>
                      <a:pt x="97103" y="45687"/>
                    </a:moveTo>
                    <a:cubicBezTo>
                      <a:pt x="185650" y="-122187"/>
                      <a:pt x="301139" y="223205"/>
                      <a:pt x="320887" y="269060"/>
                    </a:cubicBezTo>
                    <a:cubicBezTo>
                      <a:pt x="342627" y="302369"/>
                      <a:pt x="278809" y="246356"/>
                      <a:pt x="259911" y="277909"/>
                    </a:cubicBezTo>
                    <a:cubicBezTo>
                      <a:pt x="237610" y="273989"/>
                      <a:pt x="203910" y="154771"/>
                      <a:pt x="187082" y="164619"/>
                    </a:cubicBezTo>
                    <a:cubicBezTo>
                      <a:pt x="170254" y="174467"/>
                      <a:pt x="173075" y="162509"/>
                      <a:pt x="158945" y="337000"/>
                    </a:cubicBezTo>
                    <a:cubicBezTo>
                      <a:pt x="161642" y="644706"/>
                      <a:pt x="99604" y="984780"/>
                      <a:pt x="102301" y="1292486"/>
                    </a:cubicBezTo>
                    <a:lnTo>
                      <a:pt x="0" y="1308670"/>
                    </a:lnTo>
                    <a:lnTo>
                      <a:pt x="97103" y="45687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solidFill>
                  <a:srgbClr val="92D050"/>
                </a:solidFill>
              </a:ln>
              <a:sp3d prstMaterial="plastic">
                <a:bevelT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" name="Debesis 90"/>
              <p:cNvSpPr/>
              <p:nvPr/>
            </p:nvSpPr>
            <p:spPr>
              <a:xfrm>
                <a:off x="3208381" y="4258321"/>
                <a:ext cx="510034" cy="420529"/>
              </a:xfrm>
              <a:prstGeom prst="cloud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  <a:sp3d prstMaterial="plastic">
                <a:bevelT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84" name="Ovalas 5"/>
            <p:cNvSpPr/>
            <p:nvPr/>
          </p:nvSpPr>
          <p:spPr>
            <a:xfrm>
              <a:off x="773485" y="754152"/>
              <a:ext cx="921499" cy="1544471"/>
            </a:xfrm>
            <a:custGeom>
              <a:avLst/>
              <a:gdLst>
                <a:gd name="connsiteX0" fmla="*/ 0 w 829499"/>
                <a:gd name="connsiteY0" fmla="*/ 324036 h 648072"/>
                <a:gd name="connsiteX1" fmla="*/ 414750 w 829499"/>
                <a:gd name="connsiteY1" fmla="*/ 0 h 648072"/>
                <a:gd name="connsiteX2" fmla="*/ 829500 w 829499"/>
                <a:gd name="connsiteY2" fmla="*/ 324036 h 648072"/>
                <a:gd name="connsiteX3" fmla="*/ 414750 w 829499"/>
                <a:gd name="connsiteY3" fmla="*/ 648072 h 648072"/>
                <a:gd name="connsiteX4" fmla="*/ 0 w 829499"/>
                <a:gd name="connsiteY4" fmla="*/ 324036 h 648072"/>
                <a:gd name="connsiteX0" fmla="*/ 56803 w 886303"/>
                <a:gd name="connsiteY0" fmla="*/ 750754 h 1074790"/>
                <a:gd name="connsiteX1" fmla="*/ 48276 w 886303"/>
                <a:gd name="connsiteY1" fmla="*/ 5605 h 1074790"/>
                <a:gd name="connsiteX2" fmla="*/ 471553 w 886303"/>
                <a:gd name="connsiteY2" fmla="*/ 426718 h 1074790"/>
                <a:gd name="connsiteX3" fmla="*/ 886303 w 886303"/>
                <a:gd name="connsiteY3" fmla="*/ 750754 h 1074790"/>
                <a:gd name="connsiteX4" fmla="*/ 471553 w 886303"/>
                <a:gd name="connsiteY4" fmla="*/ 1074790 h 1074790"/>
                <a:gd name="connsiteX5" fmla="*/ 56803 w 886303"/>
                <a:gd name="connsiteY5" fmla="*/ 750754 h 1074790"/>
                <a:gd name="connsiteX0" fmla="*/ 56803 w 886303"/>
                <a:gd name="connsiteY0" fmla="*/ 754508 h 1078544"/>
                <a:gd name="connsiteX1" fmla="*/ 48276 w 886303"/>
                <a:gd name="connsiteY1" fmla="*/ 9359 h 1078544"/>
                <a:gd name="connsiteX2" fmla="*/ 137289 w 886303"/>
                <a:gd name="connsiteY2" fmla="*/ 600077 h 1078544"/>
                <a:gd name="connsiteX3" fmla="*/ 471553 w 886303"/>
                <a:gd name="connsiteY3" fmla="*/ 430472 h 1078544"/>
                <a:gd name="connsiteX4" fmla="*/ 886303 w 886303"/>
                <a:gd name="connsiteY4" fmla="*/ 754508 h 1078544"/>
                <a:gd name="connsiteX5" fmla="*/ 471553 w 886303"/>
                <a:gd name="connsiteY5" fmla="*/ 1078544 h 1078544"/>
                <a:gd name="connsiteX6" fmla="*/ 56803 w 886303"/>
                <a:gd name="connsiteY6" fmla="*/ 754508 h 1078544"/>
                <a:gd name="connsiteX0" fmla="*/ 56803 w 886303"/>
                <a:gd name="connsiteY0" fmla="*/ 754940 h 1078976"/>
                <a:gd name="connsiteX1" fmla="*/ 48276 w 886303"/>
                <a:gd name="connsiteY1" fmla="*/ 9791 h 1078976"/>
                <a:gd name="connsiteX2" fmla="*/ 137289 w 886303"/>
                <a:gd name="connsiteY2" fmla="*/ 600509 h 1078976"/>
                <a:gd name="connsiteX3" fmla="*/ 193933 w 886303"/>
                <a:gd name="connsiteY3" fmla="*/ 1699 h 1078976"/>
                <a:gd name="connsiteX4" fmla="*/ 471553 w 886303"/>
                <a:gd name="connsiteY4" fmla="*/ 430904 h 1078976"/>
                <a:gd name="connsiteX5" fmla="*/ 886303 w 886303"/>
                <a:gd name="connsiteY5" fmla="*/ 754940 h 1078976"/>
                <a:gd name="connsiteX6" fmla="*/ 471553 w 886303"/>
                <a:gd name="connsiteY6" fmla="*/ 1078976 h 1078976"/>
                <a:gd name="connsiteX7" fmla="*/ 56803 w 886303"/>
                <a:gd name="connsiteY7" fmla="*/ 754940 h 1078976"/>
                <a:gd name="connsiteX0" fmla="*/ 56803 w 886303"/>
                <a:gd name="connsiteY0" fmla="*/ 756798 h 1080834"/>
                <a:gd name="connsiteX1" fmla="*/ 48276 w 886303"/>
                <a:gd name="connsiteY1" fmla="*/ 11649 h 1080834"/>
                <a:gd name="connsiteX2" fmla="*/ 137289 w 886303"/>
                <a:gd name="connsiteY2" fmla="*/ 602367 h 1080834"/>
                <a:gd name="connsiteX3" fmla="*/ 193933 w 886303"/>
                <a:gd name="connsiteY3" fmla="*/ 3557 h 1080834"/>
                <a:gd name="connsiteX4" fmla="*/ 282945 w 886303"/>
                <a:gd name="connsiteY4" fmla="*/ 464803 h 1080834"/>
                <a:gd name="connsiteX5" fmla="*/ 471553 w 886303"/>
                <a:gd name="connsiteY5" fmla="*/ 432762 h 1080834"/>
                <a:gd name="connsiteX6" fmla="*/ 886303 w 886303"/>
                <a:gd name="connsiteY6" fmla="*/ 756798 h 1080834"/>
                <a:gd name="connsiteX7" fmla="*/ 471553 w 886303"/>
                <a:gd name="connsiteY7" fmla="*/ 1080834 h 1080834"/>
                <a:gd name="connsiteX8" fmla="*/ 56803 w 886303"/>
                <a:gd name="connsiteY8" fmla="*/ 756798 h 1080834"/>
                <a:gd name="connsiteX0" fmla="*/ 56803 w 886303"/>
                <a:gd name="connsiteY0" fmla="*/ 900911 h 1224947"/>
                <a:gd name="connsiteX1" fmla="*/ 48276 w 886303"/>
                <a:gd name="connsiteY1" fmla="*/ 155762 h 1224947"/>
                <a:gd name="connsiteX2" fmla="*/ 137289 w 886303"/>
                <a:gd name="connsiteY2" fmla="*/ 746480 h 1224947"/>
                <a:gd name="connsiteX3" fmla="*/ 193933 w 886303"/>
                <a:gd name="connsiteY3" fmla="*/ 147670 h 1224947"/>
                <a:gd name="connsiteX4" fmla="*/ 282945 w 886303"/>
                <a:gd name="connsiteY4" fmla="*/ 608916 h 1224947"/>
                <a:gd name="connsiteX5" fmla="*/ 633394 w 886303"/>
                <a:gd name="connsiteY5" fmla="*/ 2341 h 1224947"/>
                <a:gd name="connsiteX6" fmla="*/ 886303 w 886303"/>
                <a:gd name="connsiteY6" fmla="*/ 900911 h 1224947"/>
                <a:gd name="connsiteX7" fmla="*/ 471553 w 886303"/>
                <a:gd name="connsiteY7" fmla="*/ 1224947 h 1224947"/>
                <a:gd name="connsiteX8" fmla="*/ 56803 w 886303"/>
                <a:gd name="connsiteY8" fmla="*/ 900911 h 1224947"/>
                <a:gd name="connsiteX0" fmla="*/ 56803 w 892394"/>
                <a:gd name="connsiteY0" fmla="*/ 899186 h 1223222"/>
                <a:gd name="connsiteX1" fmla="*/ 48276 w 892394"/>
                <a:gd name="connsiteY1" fmla="*/ 154037 h 1223222"/>
                <a:gd name="connsiteX2" fmla="*/ 137289 w 892394"/>
                <a:gd name="connsiteY2" fmla="*/ 744755 h 1223222"/>
                <a:gd name="connsiteX3" fmla="*/ 193933 w 892394"/>
                <a:gd name="connsiteY3" fmla="*/ 145945 h 1223222"/>
                <a:gd name="connsiteX4" fmla="*/ 282945 w 892394"/>
                <a:gd name="connsiteY4" fmla="*/ 607191 h 1223222"/>
                <a:gd name="connsiteX5" fmla="*/ 633394 w 892394"/>
                <a:gd name="connsiteY5" fmla="*/ 616 h 1223222"/>
                <a:gd name="connsiteX6" fmla="*/ 566167 w 892394"/>
                <a:gd name="connsiteY6" fmla="*/ 752849 h 1223222"/>
                <a:gd name="connsiteX7" fmla="*/ 886303 w 892394"/>
                <a:gd name="connsiteY7" fmla="*/ 899186 h 1223222"/>
                <a:gd name="connsiteX8" fmla="*/ 471553 w 892394"/>
                <a:gd name="connsiteY8" fmla="*/ 1223222 h 1223222"/>
                <a:gd name="connsiteX9" fmla="*/ 56803 w 892394"/>
                <a:gd name="connsiteY9" fmla="*/ 899186 h 1223222"/>
                <a:gd name="connsiteX0" fmla="*/ 56803 w 949534"/>
                <a:gd name="connsiteY0" fmla="*/ 899186 h 1223222"/>
                <a:gd name="connsiteX1" fmla="*/ 48276 w 949534"/>
                <a:gd name="connsiteY1" fmla="*/ 154037 h 1223222"/>
                <a:gd name="connsiteX2" fmla="*/ 137289 w 949534"/>
                <a:gd name="connsiteY2" fmla="*/ 744755 h 1223222"/>
                <a:gd name="connsiteX3" fmla="*/ 193933 w 949534"/>
                <a:gd name="connsiteY3" fmla="*/ 145945 h 1223222"/>
                <a:gd name="connsiteX4" fmla="*/ 282945 w 949534"/>
                <a:gd name="connsiteY4" fmla="*/ 607191 h 1223222"/>
                <a:gd name="connsiteX5" fmla="*/ 633394 w 949534"/>
                <a:gd name="connsiteY5" fmla="*/ 616 h 1223222"/>
                <a:gd name="connsiteX6" fmla="*/ 566167 w 949534"/>
                <a:gd name="connsiteY6" fmla="*/ 752849 h 1223222"/>
                <a:gd name="connsiteX7" fmla="*/ 922215 w 949534"/>
                <a:gd name="connsiteY7" fmla="*/ 299694 h 1223222"/>
                <a:gd name="connsiteX8" fmla="*/ 886303 w 949534"/>
                <a:gd name="connsiteY8" fmla="*/ 899186 h 1223222"/>
                <a:gd name="connsiteX9" fmla="*/ 471553 w 949534"/>
                <a:gd name="connsiteY9" fmla="*/ 1223222 h 1223222"/>
                <a:gd name="connsiteX10" fmla="*/ 56803 w 949534"/>
                <a:gd name="connsiteY10" fmla="*/ 899186 h 1223222"/>
                <a:gd name="connsiteX0" fmla="*/ 56803 w 927544"/>
                <a:gd name="connsiteY0" fmla="*/ 899186 h 1227029"/>
                <a:gd name="connsiteX1" fmla="*/ 48276 w 927544"/>
                <a:gd name="connsiteY1" fmla="*/ 154037 h 1227029"/>
                <a:gd name="connsiteX2" fmla="*/ 137289 w 927544"/>
                <a:gd name="connsiteY2" fmla="*/ 744755 h 1227029"/>
                <a:gd name="connsiteX3" fmla="*/ 193933 w 927544"/>
                <a:gd name="connsiteY3" fmla="*/ 145945 h 1227029"/>
                <a:gd name="connsiteX4" fmla="*/ 282945 w 927544"/>
                <a:gd name="connsiteY4" fmla="*/ 607191 h 1227029"/>
                <a:gd name="connsiteX5" fmla="*/ 633394 w 927544"/>
                <a:gd name="connsiteY5" fmla="*/ 616 h 1227029"/>
                <a:gd name="connsiteX6" fmla="*/ 566167 w 927544"/>
                <a:gd name="connsiteY6" fmla="*/ 752849 h 1227029"/>
                <a:gd name="connsiteX7" fmla="*/ 922215 w 927544"/>
                <a:gd name="connsiteY7" fmla="*/ 299694 h 1227029"/>
                <a:gd name="connsiteX8" fmla="*/ 554530 w 927544"/>
                <a:gd name="connsiteY8" fmla="*/ 1061027 h 1227029"/>
                <a:gd name="connsiteX9" fmla="*/ 471553 w 927544"/>
                <a:gd name="connsiteY9" fmla="*/ 1223222 h 1227029"/>
                <a:gd name="connsiteX10" fmla="*/ 56803 w 927544"/>
                <a:gd name="connsiteY10" fmla="*/ 899186 h 1227029"/>
                <a:gd name="connsiteX0" fmla="*/ 50758 w 921499"/>
                <a:gd name="connsiteY0" fmla="*/ 899186 h 1223548"/>
                <a:gd name="connsiteX1" fmla="*/ 42231 w 921499"/>
                <a:gd name="connsiteY1" fmla="*/ 154037 h 1223548"/>
                <a:gd name="connsiteX2" fmla="*/ 131244 w 921499"/>
                <a:gd name="connsiteY2" fmla="*/ 744755 h 1223548"/>
                <a:gd name="connsiteX3" fmla="*/ 187888 w 921499"/>
                <a:gd name="connsiteY3" fmla="*/ 145945 h 1223548"/>
                <a:gd name="connsiteX4" fmla="*/ 276900 w 921499"/>
                <a:gd name="connsiteY4" fmla="*/ 607191 h 1223548"/>
                <a:gd name="connsiteX5" fmla="*/ 627349 w 921499"/>
                <a:gd name="connsiteY5" fmla="*/ 616 h 1223548"/>
                <a:gd name="connsiteX6" fmla="*/ 560122 w 921499"/>
                <a:gd name="connsiteY6" fmla="*/ 752849 h 1223548"/>
                <a:gd name="connsiteX7" fmla="*/ 916170 w 921499"/>
                <a:gd name="connsiteY7" fmla="*/ 299694 h 1223548"/>
                <a:gd name="connsiteX8" fmla="*/ 548485 w 921499"/>
                <a:gd name="connsiteY8" fmla="*/ 1061027 h 1223548"/>
                <a:gd name="connsiteX9" fmla="*/ 465508 w 921499"/>
                <a:gd name="connsiteY9" fmla="*/ 1223222 h 1223548"/>
                <a:gd name="connsiteX10" fmla="*/ 357820 w 921499"/>
                <a:gd name="connsiteY10" fmla="*/ 1019885 h 1223548"/>
                <a:gd name="connsiteX11" fmla="*/ 50758 w 921499"/>
                <a:gd name="connsiteY11" fmla="*/ 899186 h 1223548"/>
                <a:gd name="connsiteX0" fmla="*/ 50758 w 921499"/>
                <a:gd name="connsiteY0" fmla="*/ 899186 h 1083678"/>
                <a:gd name="connsiteX1" fmla="*/ 42231 w 921499"/>
                <a:gd name="connsiteY1" fmla="*/ 154037 h 1083678"/>
                <a:gd name="connsiteX2" fmla="*/ 131244 w 921499"/>
                <a:gd name="connsiteY2" fmla="*/ 744755 h 1083678"/>
                <a:gd name="connsiteX3" fmla="*/ 187888 w 921499"/>
                <a:gd name="connsiteY3" fmla="*/ 145945 h 1083678"/>
                <a:gd name="connsiteX4" fmla="*/ 276900 w 921499"/>
                <a:gd name="connsiteY4" fmla="*/ 607191 h 1083678"/>
                <a:gd name="connsiteX5" fmla="*/ 627349 w 921499"/>
                <a:gd name="connsiteY5" fmla="*/ 616 h 1083678"/>
                <a:gd name="connsiteX6" fmla="*/ 560122 w 921499"/>
                <a:gd name="connsiteY6" fmla="*/ 752849 h 1083678"/>
                <a:gd name="connsiteX7" fmla="*/ 916170 w 921499"/>
                <a:gd name="connsiteY7" fmla="*/ 299694 h 1083678"/>
                <a:gd name="connsiteX8" fmla="*/ 548485 w 921499"/>
                <a:gd name="connsiteY8" fmla="*/ 1061027 h 1083678"/>
                <a:gd name="connsiteX9" fmla="*/ 473600 w 921499"/>
                <a:gd name="connsiteY9" fmla="*/ 1020921 h 1083678"/>
                <a:gd name="connsiteX10" fmla="*/ 357820 w 921499"/>
                <a:gd name="connsiteY10" fmla="*/ 1019885 h 1083678"/>
                <a:gd name="connsiteX11" fmla="*/ 50758 w 921499"/>
                <a:gd name="connsiteY11" fmla="*/ 899186 h 1083678"/>
                <a:gd name="connsiteX0" fmla="*/ 50758 w 921499"/>
                <a:gd name="connsiteY0" fmla="*/ 906057 h 1090549"/>
                <a:gd name="connsiteX1" fmla="*/ 42231 w 921499"/>
                <a:gd name="connsiteY1" fmla="*/ 160908 h 1090549"/>
                <a:gd name="connsiteX2" fmla="*/ 131244 w 921499"/>
                <a:gd name="connsiteY2" fmla="*/ 751626 h 1090549"/>
                <a:gd name="connsiteX3" fmla="*/ 187888 w 921499"/>
                <a:gd name="connsiteY3" fmla="*/ 152816 h 1090549"/>
                <a:gd name="connsiteX4" fmla="*/ 276900 w 921499"/>
                <a:gd name="connsiteY4" fmla="*/ 614062 h 1090549"/>
                <a:gd name="connsiteX5" fmla="*/ 454924 w 921499"/>
                <a:gd name="connsiteY5" fmla="*/ 387485 h 1090549"/>
                <a:gd name="connsiteX6" fmla="*/ 627349 w 921499"/>
                <a:gd name="connsiteY6" fmla="*/ 7487 h 1090549"/>
                <a:gd name="connsiteX7" fmla="*/ 560122 w 921499"/>
                <a:gd name="connsiteY7" fmla="*/ 759720 h 1090549"/>
                <a:gd name="connsiteX8" fmla="*/ 916170 w 921499"/>
                <a:gd name="connsiteY8" fmla="*/ 306565 h 1090549"/>
                <a:gd name="connsiteX9" fmla="*/ 548485 w 921499"/>
                <a:gd name="connsiteY9" fmla="*/ 1067898 h 1090549"/>
                <a:gd name="connsiteX10" fmla="*/ 473600 w 921499"/>
                <a:gd name="connsiteY10" fmla="*/ 1027792 h 1090549"/>
                <a:gd name="connsiteX11" fmla="*/ 357820 w 921499"/>
                <a:gd name="connsiteY11" fmla="*/ 1026756 h 1090549"/>
                <a:gd name="connsiteX12" fmla="*/ 50758 w 921499"/>
                <a:gd name="connsiteY12" fmla="*/ 906057 h 1090549"/>
                <a:gd name="connsiteX0" fmla="*/ 50758 w 921499"/>
                <a:gd name="connsiteY0" fmla="*/ 1038031 h 1222523"/>
                <a:gd name="connsiteX1" fmla="*/ 42231 w 921499"/>
                <a:gd name="connsiteY1" fmla="*/ 292882 h 1222523"/>
                <a:gd name="connsiteX2" fmla="*/ 131244 w 921499"/>
                <a:gd name="connsiteY2" fmla="*/ 883600 h 1222523"/>
                <a:gd name="connsiteX3" fmla="*/ 187888 w 921499"/>
                <a:gd name="connsiteY3" fmla="*/ 284790 h 1222523"/>
                <a:gd name="connsiteX4" fmla="*/ 276900 w 921499"/>
                <a:gd name="connsiteY4" fmla="*/ 746036 h 1222523"/>
                <a:gd name="connsiteX5" fmla="*/ 365912 w 921499"/>
                <a:gd name="connsiteY5" fmla="*/ 1570 h 1222523"/>
                <a:gd name="connsiteX6" fmla="*/ 454924 w 921499"/>
                <a:gd name="connsiteY6" fmla="*/ 519459 h 1222523"/>
                <a:gd name="connsiteX7" fmla="*/ 627349 w 921499"/>
                <a:gd name="connsiteY7" fmla="*/ 139461 h 1222523"/>
                <a:gd name="connsiteX8" fmla="*/ 560122 w 921499"/>
                <a:gd name="connsiteY8" fmla="*/ 891694 h 1222523"/>
                <a:gd name="connsiteX9" fmla="*/ 916170 w 921499"/>
                <a:gd name="connsiteY9" fmla="*/ 438539 h 1222523"/>
                <a:gd name="connsiteX10" fmla="*/ 548485 w 921499"/>
                <a:gd name="connsiteY10" fmla="*/ 1199872 h 1222523"/>
                <a:gd name="connsiteX11" fmla="*/ 473600 w 921499"/>
                <a:gd name="connsiteY11" fmla="*/ 1159766 h 1222523"/>
                <a:gd name="connsiteX12" fmla="*/ 357820 w 921499"/>
                <a:gd name="connsiteY12" fmla="*/ 1158730 h 1222523"/>
                <a:gd name="connsiteX13" fmla="*/ 50758 w 921499"/>
                <a:gd name="connsiteY13" fmla="*/ 1038031 h 1222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21499" h="1222523">
                  <a:moveTo>
                    <a:pt x="50758" y="1038031"/>
                  </a:moveTo>
                  <a:cubicBezTo>
                    <a:pt x="-1840" y="893723"/>
                    <a:pt x="-26894" y="346888"/>
                    <a:pt x="42231" y="292882"/>
                  </a:cubicBezTo>
                  <a:cubicBezTo>
                    <a:pt x="77224" y="201058"/>
                    <a:pt x="60698" y="813414"/>
                    <a:pt x="131244" y="883600"/>
                  </a:cubicBezTo>
                  <a:cubicBezTo>
                    <a:pt x="169007" y="975310"/>
                    <a:pt x="132177" y="313057"/>
                    <a:pt x="187888" y="284790"/>
                  </a:cubicBezTo>
                  <a:cubicBezTo>
                    <a:pt x="228348" y="237586"/>
                    <a:pt x="230630" y="674502"/>
                    <a:pt x="276900" y="746036"/>
                  </a:cubicBezTo>
                  <a:cubicBezTo>
                    <a:pt x="297130" y="822910"/>
                    <a:pt x="336241" y="39333"/>
                    <a:pt x="365912" y="1570"/>
                  </a:cubicBezTo>
                  <a:cubicBezTo>
                    <a:pt x="395583" y="-36193"/>
                    <a:pt x="401911" y="620555"/>
                    <a:pt x="454924" y="519459"/>
                  </a:cubicBezTo>
                  <a:cubicBezTo>
                    <a:pt x="507938" y="418363"/>
                    <a:pt x="609816" y="77422"/>
                    <a:pt x="627349" y="139461"/>
                  </a:cubicBezTo>
                  <a:cubicBezTo>
                    <a:pt x="644882" y="201500"/>
                    <a:pt x="529518" y="754184"/>
                    <a:pt x="560122" y="891694"/>
                  </a:cubicBezTo>
                  <a:cubicBezTo>
                    <a:pt x="590726" y="1029204"/>
                    <a:pt x="862814" y="414149"/>
                    <a:pt x="916170" y="438539"/>
                  </a:cubicBezTo>
                  <a:cubicBezTo>
                    <a:pt x="969526" y="462929"/>
                    <a:pt x="606063" y="1133614"/>
                    <a:pt x="548485" y="1199872"/>
                  </a:cubicBezTo>
                  <a:cubicBezTo>
                    <a:pt x="490907" y="1266130"/>
                    <a:pt x="505378" y="1166623"/>
                    <a:pt x="473600" y="1159766"/>
                  </a:cubicBezTo>
                  <a:cubicBezTo>
                    <a:pt x="441822" y="1152909"/>
                    <a:pt x="426945" y="1212736"/>
                    <a:pt x="357820" y="1158730"/>
                  </a:cubicBezTo>
                  <a:cubicBezTo>
                    <a:pt x="288695" y="1104724"/>
                    <a:pt x="103356" y="1182339"/>
                    <a:pt x="50758" y="1038031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  <a:sp3d prstMaterial="plastic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Ovalas 5"/>
            <p:cNvSpPr/>
            <p:nvPr/>
          </p:nvSpPr>
          <p:spPr>
            <a:xfrm>
              <a:off x="-98603" y="1052173"/>
              <a:ext cx="921499" cy="1544471"/>
            </a:xfrm>
            <a:custGeom>
              <a:avLst/>
              <a:gdLst>
                <a:gd name="connsiteX0" fmla="*/ 0 w 829499"/>
                <a:gd name="connsiteY0" fmla="*/ 324036 h 648072"/>
                <a:gd name="connsiteX1" fmla="*/ 414750 w 829499"/>
                <a:gd name="connsiteY1" fmla="*/ 0 h 648072"/>
                <a:gd name="connsiteX2" fmla="*/ 829500 w 829499"/>
                <a:gd name="connsiteY2" fmla="*/ 324036 h 648072"/>
                <a:gd name="connsiteX3" fmla="*/ 414750 w 829499"/>
                <a:gd name="connsiteY3" fmla="*/ 648072 h 648072"/>
                <a:gd name="connsiteX4" fmla="*/ 0 w 829499"/>
                <a:gd name="connsiteY4" fmla="*/ 324036 h 648072"/>
                <a:gd name="connsiteX0" fmla="*/ 56803 w 886303"/>
                <a:gd name="connsiteY0" fmla="*/ 750754 h 1074790"/>
                <a:gd name="connsiteX1" fmla="*/ 48276 w 886303"/>
                <a:gd name="connsiteY1" fmla="*/ 5605 h 1074790"/>
                <a:gd name="connsiteX2" fmla="*/ 471553 w 886303"/>
                <a:gd name="connsiteY2" fmla="*/ 426718 h 1074790"/>
                <a:gd name="connsiteX3" fmla="*/ 886303 w 886303"/>
                <a:gd name="connsiteY3" fmla="*/ 750754 h 1074790"/>
                <a:gd name="connsiteX4" fmla="*/ 471553 w 886303"/>
                <a:gd name="connsiteY4" fmla="*/ 1074790 h 1074790"/>
                <a:gd name="connsiteX5" fmla="*/ 56803 w 886303"/>
                <a:gd name="connsiteY5" fmla="*/ 750754 h 1074790"/>
                <a:gd name="connsiteX0" fmla="*/ 56803 w 886303"/>
                <a:gd name="connsiteY0" fmla="*/ 754508 h 1078544"/>
                <a:gd name="connsiteX1" fmla="*/ 48276 w 886303"/>
                <a:gd name="connsiteY1" fmla="*/ 9359 h 1078544"/>
                <a:gd name="connsiteX2" fmla="*/ 137289 w 886303"/>
                <a:gd name="connsiteY2" fmla="*/ 600077 h 1078544"/>
                <a:gd name="connsiteX3" fmla="*/ 471553 w 886303"/>
                <a:gd name="connsiteY3" fmla="*/ 430472 h 1078544"/>
                <a:gd name="connsiteX4" fmla="*/ 886303 w 886303"/>
                <a:gd name="connsiteY4" fmla="*/ 754508 h 1078544"/>
                <a:gd name="connsiteX5" fmla="*/ 471553 w 886303"/>
                <a:gd name="connsiteY5" fmla="*/ 1078544 h 1078544"/>
                <a:gd name="connsiteX6" fmla="*/ 56803 w 886303"/>
                <a:gd name="connsiteY6" fmla="*/ 754508 h 1078544"/>
                <a:gd name="connsiteX0" fmla="*/ 56803 w 886303"/>
                <a:gd name="connsiteY0" fmla="*/ 754940 h 1078976"/>
                <a:gd name="connsiteX1" fmla="*/ 48276 w 886303"/>
                <a:gd name="connsiteY1" fmla="*/ 9791 h 1078976"/>
                <a:gd name="connsiteX2" fmla="*/ 137289 w 886303"/>
                <a:gd name="connsiteY2" fmla="*/ 600509 h 1078976"/>
                <a:gd name="connsiteX3" fmla="*/ 193933 w 886303"/>
                <a:gd name="connsiteY3" fmla="*/ 1699 h 1078976"/>
                <a:gd name="connsiteX4" fmla="*/ 471553 w 886303"/>
                <a:gd name="connsiteY4" fmla="*/ 430904 h 1078976"/>
                <a:gd name="connsiteX5" fmla="*/ 886303 w 886303"/>
                <a:gd name="connsiteY5" fmla="*/ 754940 h 1078976"/>
                <a:gd name="connsiteX6" fmla="*/ 471553 w 886303"/>
                <a:gd name="connsiteY6" fmla="*/ 1078976 h 1078976"/>
                <a:gd name="connsiteX7" fmla="*/ 56803 w 886303"/>
                <a:gd name="connsiteY7" fmla="*/ 754940 h 1078976"/>
                <a:gd name="connsiteX0" fmla="*/ 56803 w 886303"/>
                <a:gd name="connsiteY0" fmla="*/ 756798 h 1080834"/>
                <a:gd name="connsiteX1" fmla="*/ 48276 w 886303"/>
                <a:gd name="connsiteY1" fmla="*/ 11649 h 1080834"/>
                <a:gd name="connsiteX2" fmla="*/ 137289 w 886303"/>
                <a:gd name="connsiteY2" fmla="*/ 602367 h 1080834"/>
                <a:gd name="connsiteX3" fmla="*/ 193933 w 886303"/>
                <a:gd name="connsiteY3" fmla="*/ 3557 h 1080834"/>
                <a:gd name="connsiteX4" fmla="*/ 282945 w 886303"/>
                <a:gd name="connsiteY4" fmla="*/ 464803 h 1080834"/>
                <a:gd name="connsiteX5" fmla="*/ 471553 w 886303"/>
                <a:gd name="connsiteY5" fmla="*/ 432762 h 1080834"/>
                <a:gd name="connsiteX6" fmla="*/ 886303 w 886303"/>
                <a:gd name="connsiteY6" fmla="*/ 756798 h 1080834"/>
                <a:gd name="connsiteX7" fmla="*/ 471553 w 886303"/>
                <a:gd name="connsiteY7" fmla="*/ 1080834 h 1080834"/>
                <a:gd name="connsiteX8" fmla="*/ 56803 w 886303"/>
                <a:gd name="connsiteY8" fmla="*/ 756798 h 1080834"/>
                <a:gd name="connsiteX0" fmla="*/ 56803 w 886303"/>
                <a:gd name="connsiteY0" fmla="*/ 900911 h 1224947"/>
                <a:gd name="connsiteX1" fmla="*/ 48276 w 886303"/>
                <a:gd name="connsiteY1" fmla="*/ 155762 h 1224947"/>
                <a:gd name="connsiteX2" fmla="*/ 137289 w 886303"/>
                <a:gd name="connsiteY2" fmla="*/ 746480 h 1224947"/>
                <a:gd name="connsiteX3" fmla="*/ 193933 w 886303"/>
                <a:gd name="connsiteY3" fmla="*/ 147670 h 1224947"/>
                <a:gd name="connsiteX4" fmla="*/ 282945 w 886303"/>
                <a:gd name="connsiteY4" fmla="*/ 608916 h 1224947"/>
                <a:gd name="connsiteX5" fmla="*/ 633394 w 886303"/>
                <a:gd name="connsiteY5" fmla="*/ 2341 h 1224947"/>
                <a:gd name="connsiteX6" fmla="*/ 886303 w 886303"/>
                <a:gd name="connsiteY6" fmla="*/ 900911 h 1224947"/>
                <a:gd name="connsiteX7" fmla="*/ 471553 w 886303"/>
                <a:gd name="connsiteY7" fmla="*/ 1224947 h 1224947"/>
                <a:gd name="connsiteX8" fmla="*/ 56803 w 886303"/>
                <a:gd name="connsiteY8" fmla="*/ 900911 h 1224947"/>
                <a:gd name="connsiteX0" fmla="*/ 56803 w 892394"/>
                <a:gd name="connsiteY0" fmla="*/ 899186 h 1223222"/>
                <a:gd name="connsiteX1" fmla="*/ 48276 w 892394"/>
                <a:gd name="connsiteY1" fmla="*/ 154037 h 1223222"/>
                <a:gd name="connsiteX2" fmla="*/ 137289 w 892394"/>
                <a:gd name="connsiteY2" fmla="*/ 744755 h 1223222"/>
                <a:gd name="connsiteX3" fmla="*/ 193933 w 892394"/>
                <a:gd name="connsiteY3" fmla="*/ 145945 h 1223222"/>
                <a:gd name="connsiteX4" fmla="*/ 282945 w 892394"/>
                <a:gd name="connsiteY4" fmla="*/ 607191 h 1223222"/>
                <a:gd name="connsiteX5" fmla="*/ 633394 w 892394"/>
                <a:gd name="connsiteY5" fmla="*/ 616 h 1223222"/>
                <a:gd name="connsiteX6" fmla="*/ 566167 w 892394"/>
                <a:gd name="connsiteY6" fmla="*/ 752849 h 1223222"/>
                <a:gd name="connsiteX7" fmla="*/ 886303 w 892394"/>
                <a:gd name="connsiteY7" fmla="*/ 899186 h 1223222"/>
                <a:gd name="connsiteX8" fmla="*/ 471553 w 892394"/>
                <a:gd name="connsiteY8" fmla="*/ 1223222 h 1223222"/>
                <a:gd name="connsiteX9" fmla="*/ 56803 w 892394"/>
                <a:gd name="connsiteY9" fmla="*/ 899186 h 1223222"/>
                <a:gd name="connsiteX0" fmla="*/ 56803 w 949534"/>
                <a:gd name="connsiteY0" fmla="*/ 899186 h 1223222"/>
                <a:gd name="connsiteX1" fmla="*/ 48276 w 949534"/>
                <a:gd name="connsiteY1" fmla="*/ 154037 h 1223222"/>
                <a:gd name="connsiteX2" fmla="*/ 137289 w 949534"/>
                <a:gd name="connsiteY2" fmla="*/ 744755 h 1223222"/>
                <a:gd name="connsiteX3" fmla="*/ 193933 w 949534"/>
                <a:gd name="connsiteY3" fmla="*/ 145945 h 1223222"/>
                <a:gd name="connsiteX4" fmla="*/ 282945 w 949534"/>
                <a:gd name="connsiteY4" fmla="*/ 607191 h 1223222"/>
                <a:gd name="connsiteX5" fmla="*/ 633394 w 949534"/>
                <a:gd name="connsiteY5" fmla="*/ 616 h 1223222"/>
                <a:gd name="connsiteX6" fmla="*/ 566167 w 949534"/>
                <a:gd name="connsiteY6" fmla="*/ 752849 h 1223222"/>
                <a:gd name="connsiteX7" fmla="*/ 922215 w 949534"/>
                <a:gd name="connsiteY7" fmla="*/ 299694 h 1223222"/>
                <a:gd name="connsiteX8" fmla="*/ 886303 w 949534"/>
                <a:gd name="connsiteY8" fmla="*/ 899186 h 1223222"/>
                <a:gd name="connsiteX9" fmla="*/ 471553 w 949534"/>
                <a:gd name="connsiteY9" fmla="*/ 1223222 h 1223222"/>
                <a:gd name="connsiteX10" fmla="*/ 56803 w 949534"/>
                <a:gd name="connsiteY10" fmla="*/ 899186 h 1223222"/>
                <a:gd name="connsiteX0" fmla="*/ 56803 w 927544"/>
                <a:gd name="connsiteY0" fmla="*/ 899186 h 1227029"/>
                <a:gd name="connsiteX1" fmla="*/ 48276 w 927544"/>
                <a:gd name="connsiteY1" fmla="*/ 154037 h 1227029"/>
                <a:gd name="connsiteX2" fmla="*/ 137289 w 927544"/>
                <a:gd name="connsiteY2" fmla="*/ 744755 h 1227029"/>
                <a:gd name="connsiteX3" fmla="*/ 193933 w 927544"/>
                <a:gd name="connsiteY3" fmla="*/ 145945 h 1227029"/>
                <a:gd name="connsiteX4" fmla="*/ 282945 w 927544"/>
                <a:gd name="connsiteY4" fmla="*/ 607191 h 1227029"/>
                <a:gd name="connsiteX5" fmla="*/ 633394 w 927544"/>
                <a:gd name="connsiteY5" fmla="*/ 616 h 1227029"/>
                <a:gd name="connsiteX6" fmla="*/ 566167 w 927544"/>
                <a:gd name="connsiteY6" fmla="*/ 752849 h 1227029"/>
                <a:gd name="connsiteX7" fmla="*/ 922215 w 927544"/>
                <a:gd name="connsiteY7" fmla="*/ 299694 h 1227029"/>
                <a:gd name="connsiteX8" fmla="*/ 554530 w 927544"/>
                <a:gd name="connsiteY8" fmla="*/ 1061027 h 1227029"/>
                <a:gd name="connsiteX9" fmla="*/ 471553 w 927544"/>
                <a:gd name="connsiteY9" fmla="*/ 1223222 h 1227029"/>
                <a:gd name="connsiteX10" fmla="*/ 56803 w 927544"/>
                <a:gd name="connsiteY10" fmla="*/ 899186 h 1227029"/>
                <a:gd name="connsiteX0" fmla="*/ 50758 w 921499"/>
                <a:gd name="connsiteY0" fmla="*/ 899186 h 1223548"/>
                <a:gd name="connsiteX1" fmla="*/ 42231 w 921499"/>
                <a:gd name="connsiteY1" fmla="*/ 154037 h 1223548"/>
                <a:gd name="connsiteX2" fmla="*/ 131244 w 921499"/>
                <a:gd name="connsiteY2" fmla="*/ 744755 h 1223548"/>
                <a:gd name="connsiteX3" fmla="*/ 187888 w 921499"/>
                <a:gd name="connsiteY3" fmla="*/ 145945 h 1223548"/>
                <a:gd name="connsiteX4" fmla="*/ 276900 w 921499"/>
                <a:gd name="connsiteY4" fmla="*/ 607191 h 1223548"/>
                <a:gd name="connsiteX5" fmla="*/ 627349 w 921499"/>
                <a:gd name="connsiteY5" fmla="*/ 616 h 1223548"/>
                <a:gd name="connsiteX6" fmla="*/ 560122 w 921499"/>
                <a:gd name="connsiteY6" fmla="*/ 752849 h 1223548"/>
                <a:gd name="connsiteX7" fmla="*/ 916170 w 921499"/>
                <a:gd name="connsiteY7" fmla="*/ 299694 h 1223548"/>
                <a:gd name="connsiteX8" fmla="*/ 548485 w 921499"/>
                <a:gd name="connsiteY8" fmla="*/ 1061027 h 1223548"/>
                <a:gd name="connsiteX9" fmla="*/ 465508 w 921499"/>
                <a:gd name="connsiteY9" fmla="*/ 1223222 h 1223548"/>
                <a:gd name="connsiteX10" fmla="*/ 357820 w 921499"/>
                <a:gd name="connsiteY10" fmla="*/ 1019885 h 1223548"/>
                <a:gd name="connsiteX11" fmla="*/ 50758 w 921499"/>
                <a:gd name="connsiteY11" fmla="*/ 899186 h 1223548"/>
                <a:gd name="connsiteX0" fmla="*/ 50758 w 921499"/>
                <a:gd name="connsiteY0" fmla="*/ 899186 h 1083678"/>
                <a:gd name="connsiteX1" fmla="*/ 42231 w 921499"/>
                <a:gd name="connsiteY1" fmla="*/ 154037 h 1083678"/>
                <a:gd name="connsiteX2" fmla="*/ 131244 w 921499"/>
                <a:gd name="connsiteY2" fmla="*/ 744755 h 1083678"/>
                <a:gd name="connsiteX3" fmla="*/ 187888 w 921499"/>
                <a:gd name="connsiteY3" fmla="*/ 145945 h 1083678"/>
                <a:gd name="connsiteX4" fmla="*/ 276900 w 921499"/>
                <a:gd name="connsiteY4" fmla="*/ 607191 h 1083678"/>
                <a:gd name="connsiteX5" fmla="*/ 627349 w 921499"/>
                <a:gd name="connsiteY5" fmla="*/ 616 h 1083678"/>
                <a:gd name="connsiteX6" fmla="*/ 560122 w 921499"/>
                <a:gd name="connsiteY6" fmla="*/ 752849 h 1083678"/>
                <a:gd name="connsiteX7" fmla="*/ 916170 w 921499"/>
                <a:gd name="connsiteY7" fmla="*/ 299694 h 1083678"/>
                <a:gd name="connsiteX8" fmla="*/ 548485 w 921499"/>
                <a:gd name="connsiteY8" fmla="*/ 1061027 h 1083678"/>
                <a:gd name="connsiteX9" fmla="*/ 473600 w 921499"/>
                <a:gd name="connsiteY9" fmla="*/ 1020921 h 1083678"/>
                <a:gd name="connsiteX10" fmla="*/ 357820 w 921499"/>
                <a:gd name="connsiteY10" fmla="*/ 1019885 h 1083678"/>
                <a:gd name="connsiteX11" fmla="*/ 50758 w 921499"/>
                <a:gd name="connsiteY11" fmla="*/ 899186 h 1083678"/>
                <a:gd name="connsiteX0" fmla="*/ 50758 w 921499"/>
                <a:gd name="connsiteY0" fmla="*/ 906057 h 1090549"/>
                <a:gd name="connsiteX1" fmla="*/ 42231 w 921499"/>
                <a:gd name="connsiteY1" fmla="*/ 160908 h 1090549"/>
                <a:gd name="connsiteX2" fmla="*/ 131244 w 921499"/>
                <a:gd name="connsiteY2" fmla="*/ 751626 h 1090549"/>
                <a:gd name="connsiteX3" fmla="*/ 187888 w 921499"/>
                <a:gd name="connsiteY3" fmla="*/ 152816 h 1090549"/>
                <a:gd name="connsiteX4" fmla="*/ 276900 w 921499"/>
                <a:gd name="connsiteY4" fmla="*/ 614062 h 1090549"/>
                <a:gd name="connsiteX5" fmla="*/ 454924 w 921499"/>
                <a:gd name="connsiteY5" fmla="*/ 387485 h 1090549"/>
                <a:gd name="connsiteX6" fmla="*/ 627349 w 921499"/>
                <a:gd name="connsiteY6" fmla="*/ 7487 h 1090549"/>
                <a:gd name="connsiteX7" fmla="*/ 560122 w 921499"/>
                <a:gd name="connsiteY7" fmla="*/ 759720 h 1090549"/>
                <a:gd name="connsiteX8" fmla="*/ 916170 w 921499"/>
                <a:gd name="connsiteY8" fmla="*/ 306565 h 1090549"/>
                <a:gd name="connsiteX9" fmla="*/ 548485 w 921499"/>
                <a:gd name="connsiteY9" fmla="*/ 1067898 h 1090549"/>
                <a:gd name="connsiteX10" fmla="*/ 473600 w 921499"/>
                <a:gd name="connsiteY10" fmla="*/ 1027792 h 1090549"/>
                <a:gd name="connsiteX11" fmla="*/ 357820 w 921499"/>
                <a:gd name="connsiteY11" fmla="*/ 1026756 h 1090549"/>
                <a:gd name="connsiteX12" fmla="*/ 50758 w 921499"/>
                <a:gd name="connsiteY12" fmla="*/ 906057 h 1090549"/>
                <a:gd name="connsiteX0" fmla="*/ 50758 w 921499"/>
                <a:gd name="connsiteY0" fmla="*/ 1038031 h 1222523"/>
                <a:gd name="connsiteX1" fmla="*/ 42231 w 921499"/>
                <a:gd name="connsiteY1" fmla="*/ 292882 h 1222523"/>
                <a:gd name="connsiteX2" fmla="*/ 131244 w 921499"/>
                <a:gd name="connsiteY2" fmla="*/ 883600 h 1222523"/>
                <a:gd name="connsiteX3" fmla="*/ 187888 w 921499"/>
                <a:gd name="connsiteY3" fmla="*/ 284790 h 1222523"/>
                <a:gd name="connsiteX4" fmla="*/ 276900 w 921499"/>
                <a:gd name="connsiteY4" fmla="*/ 746036 h 1222523"/>
                <a:gd name="connsiteX5" fmla="*/ 365912 w 921499"/>
                <a:gd name="connsiteY5" fmla="*/ 1570 h 1222523"/>
                <a:gd name="connsiteX6" fmla="*/ 454924 w 921499"/>
                <a:gd name="connsiteY6" fmla="*/ 519459 h 1222523"/>
                <a:gd name="connsiteX7" fmla="*/ 627349 w 921499"/>
                <a:gd name="connsiteY7" fmla="*/ 139461 h 1222523"/>
                <a:gd name="connsiteX8" fmla="*/ 560122 w 921499"/>
                <a:gd name="connsiteY8" fmla="*/ 891694 h 1222523"/>
                <a:gd name="connsiteX9" fmla="*/ 916170 w 921499"/>
                <a:gd name="connsiteY9" fmla="*/ 438539 h 1222523"/>
                <a:gd name="connsiteX10" fmla="*/ 548485 w 921499"/>
                <a:gd name="connsiteY10" fmla="*/ 1199872 h 1222523"/>
                <a:gd name="connsiteX11" fmla="*/ 473600 w 921499"/>
                <a:gd name="connsiteY11" fmla="*/ 1159766 h 1222523"/>
                <a:gd name="connsiteX12" fmla="*/ 357820 w 921499"/>
                <a:gd name="connsiteY12" fmla="*/ 1158730 h 1222523"/>
                <a:gd name="connsiteX13" fmla="*/ 50758 w 921499"/>
                <a:gd name="connsiteY13" fmla="*/ 1038031 h 1222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21499" h="1222523">
                  <a:moveTo>
                    <a:pt x="50758" y="1038031"/>
                  </a:moveTo>
                  <a:cubicBezTo>
                    <a:pt x="-1840" y="893723"/>
                    <a:pt x="-26894" y="346888"/>
                    <a:pt x="42231" y="292882"/>
                  </a:cubicBezTo>
                  <a:cubicBezTo>
                    <a:pt x="77224" y="201058"/>
                    <a:pt x="60698" y="813414"/>
                    <a:pt x="131244" y="883600"/>
                  </a:cubicBezTo>
                  <a:cubicBezTo>
                    <a:pt x="169007" y="975310"/>
                    <a:pt x="132177" y="313057"/>
                    <a:pt x="187888" y="284790"/>
                  </a:cubicBezTo>
                  <a:cubicBezTo>
                    <a:pt x="228348" y="237586"/>
                    <a:pt x="230630" y="674502"/>
                    <a:pt x="276900" y="746036"/>
                  </a:cubicBezTo>
                  <a:cubicBezTo>
                    <a:pt x="297130" y="822910"/>
                    <a:pt x="336241" y="39333"/>
                    <a:pt x="365912" y="1570"/>
                  </a:cubicBezTo>
                  <a:cubicBezTo>
                    <a:pt x="395583" y="-36193"/>
                    <a:pt x="401911" y="620555"/>
                    <a:pt x="454924" y="519459"/>
                  </a:cubicBezTo>
                  <a:cubicBezTo>
                    <a:pt x="507938" y="418363"/>
                    <a:pt x="609816" y="77422"/>
                    <a:pt x="627349" y="139461"/>
                  </a:cubicBezTo>
                  <a:cubicBezTo>
                    <a:pt x="644882" y="201500"/>
                    <a:pt x="529518" y="754184"/>
                    <a:pt x="560122" y="891694"/>
                  </a:cubicBezTo>
                  <a:cubicBezTo>
                    <a:pt x="590726" y="1029204"/>
                    <a:pt x="862814" y="414149"/>
                    <a:pt x="916170" y="438539"/>
                  </a:cubicBezTo>
                  <a:cubicBezTo>
                    <a:pt x="969526" y="462929"/>
                    <a:pt x="606063" y="1133614"/>
                    <a:pt x="548485" y="1199872"/>
                  </a:cubicBezTo>
                  <a:cubicBezTo>
                    <a:pt x="490907" y="1266130"/>
                    <a:pt x="505378" y="1166623"/>
                    <a:pt x="473600" y="1159766"/>
                  </a:cubicBezTo>
                  <a:cubicBezTo>
                    <a:pt x="441822" y="1152909"/>
                    <a:pt x="426945" y="1212736"/>
                    <a:pt x="357820" y="1158730"/>
                  </a:cubicBezTo>
                  <a:cubicBezTo>
                    <a:pt x="288695" y="1104724"/>
                    <a:pt x="103356" y="1182339"/>
                    <a:pt x="50758" y="1038031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  <a:sp3d prstMaterial="plastic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Ovalas 5"/>
            <p:cNvSpPr/>
            <p:nvPr/>
          </p:nvSpPr>
          <p:spPr>
            <a:xfrm>
              <a:off x="457595" y="806325"/>
              <a:ext cx="921499" cy="1544471"/>
            </a:xfrm>
            <a:custGeom>
              <a:avLst/>
              <a:gdLst>
                <a:gd name="connsiteX0" fmla="*/ 0 w 829499"/>
                <a:gd name="connsiteY0" fmla="*/ 324036 h 648072"/>
                <a:gd name="connsiteX1" fmla="*/ 414750 w 829499"/>
                <a:gd name="connsiteY1" fmla="*/ 0 h 648072"/>
                <a:gd name="connsiteX2" fmla="*/ 829500 w 829499"/>
                <a:gd name="connsiteY2" fmla="*/ 324036 h 648072"/>
                <a:gd name="connsiteX3" fmla="*/ 414750 w 829499"/>
                <a:gd name="connsiteY3" fmla="*/ 648072 h 648072"/>
                <a:gd name="connsiteX4" fmla="*/ 0 w 829499"/>
                <a:gd name="connsiteY4" fmla="*/ 324036 h 648072"/>
                <a:gd name="connsiteX0" fmla="*/ 56803 w 886303"/>
                <a:gd name="connsiteY0" fmla="*/ 750754 h 1074790"/>
                <a:gd name="connsiteX1" fmla="*/ 48276 w 886303"/>
                <a:gd name="connsiteY1" fmla="*/ 5605 h 1074790"/>
                <a:gd name="connsiteX2" fmla="*/ 471553 w 886303"/>
                <a:gd name="connsiteY2" fmla="*/ 426718 h 1074790"/>
                <a:gd name="connsiteX3" fmla="*/ 886303 w 886303"/>
                <a:gd name="connsiteY3" fmla="*/ 750754 h 1074790"/>
                <a:gd name="connsiteX4" fmla="*/ 471553 w 886303"/>
                <a:gd name="connsiteY4" fmla="*/ 1074790 h 1074790"/>
                <a:gd name="connsiteX5" fmla="*/ 56803 w 886303"/>
                <a:gd name="connsiteY5" fmla="*/ 750754 h 1074790"/>
                <a:gd name="connsiteX0" fmla="*/ 56803 w 886303"/>
                <a:gd name="connsiteY0" fmla="*/ 754508 h 1078544"/>
                <a:gd name="connsiteX1" fmla="*/ 48276 w 886303"/>
                <a:gd name="connsiteY1" fmla="*/ 9359 h 1078544"/>
                <a:gd name="connsiteX2" fmla="*/ 137289 w 886303"/>
                <a:gd name="connsiteY2" fmla="*/ 600077 h 1078544"/>
                <a:gd name="connsiteX3" fmla="*/ 471553 w 886303"/>
                <a:gd name="connsiteY3" fmla="*/ 430472 h 1078544"/>
                <a:gd name="connsiteX4" fmla="*/ 886303 w 886303"/>
                <a:gd name="connsiteY4" fmla="*/ 754508 h 1078544"/>
                <a:gd name="connsiteX5" fmla="*/ 471553 w 886303"/>
                <a:gd name="connsiteY5" fmla="*/ 1078544 h 1078544"/>
                <a:gd name="connsiteX6" fmla="*/ 56803 w 886303"/>
                <a:gd name="connsiteY6" fmla="*/ 754508 h 1078544"/>
                <a:gd name="connsiteX0" fmla="*/ 56803 w 886303"/>
                <a:gd name="connsiteY0" fmla="*/ 754940 h 1078976"/>
                <a:gd name="connsiteX1" fmla="*/ 48276 w 886303"/>
                <a:gd name="connsiteY1" fmla="*/ 9791 h 1078976"/>
                <a:gd name="connsiteX2" fmla="*/ 137289 w 886303"/>
                <a:gd name="connsiteY2" fmla="*/ 600509 h 1078976"/>
                <a:gd name="connsiteX3" fmla="*/ 193933 w 886303"/>
                <a:gd name="connsiteY3" fmla="*/ 1699 h 1078976"/>
                <a:gd name="connsiteX4" fmla="*/ 471553 w 886303"/>
                <a:gd name="connsiteY4" fmla="*/ 430904 h 1078976"/>
                <a:gd name="connsiteX5" fmla="*/ 886303 w 886303"/>
                <a:gd name="connsiteY5" fmla="*/ 754940 h 1078976"/>
                <a:gd name="connsiteX6" fmla="*/ 471553 w 886303"/>
                <a:gd name="connsiteY6" fmla="*/ 1078976 h 1078976"/>
                <a:gd name="connsiteX7" fmla="*/ 56803 w 886303"/>
                <a:gd name="connsiteY7" fmla="*/ 754940 h 1078976"/>
                <a:gd name="connsiteX0" fmla="*/ 56803 w 886303"/>
                <a:gd name="connsiteY0" fmla="*/ 756798 h 1080834"/>
                <a:gd name="connsiteX1" fmla="*/ 48276 w 886303"/>
                <a:gd name="connsiteY1" fmla="*/ 11649 h 1080834"/>
                <a:gd name="connsiteX2" fmla="*/ 137289 w 886303"/>
                <a:gd name="connsiteY2" fmla="*/ 602367 h 1080834"/>
                <a:gd name="connsiteX3" fmla="*/ 193933 w 886303"/>
                <a:gd name="connsiteY3" fmla="*/ 3557 h 1080834"/>
                <a:gd name="connsiteX4" fmla="*/ 282945 w 886303"/>
                <a:gd name="connsiteY4" fmla="*/ 464803 h 1080834"/>
                <a:gd name="connsiteX5" fmla="*/ 471553 w 886303"/>
                <a:gd name="connsiteY5" fmla="*/ 432762 h 1080834"/>
                <a:gd name="connsiteX6" fmla="*/ 886303 w 886303"/>
                <a:gd name="connsiteY6" fmla="*/ 756798 h 1080834"/>
                <a:gd name="connsiteX7" fmla="*/ 471553 w 886303"/>
                <a:gd name="connsiteY7" fmla="*/ 1080834 h 1080834"/>
                <a:gd name="connsiteX8" fmla="*/ 56803 w 886303"/>
                <a:gd name="connsiteY8" fmla="*/ 756798 h 1080834"/>
                <a:gd name="connsiteX0" fmla="*/ 56803 w 886303"/>
                <a:gd name="connsiteY0" fmla="*/ 900911 h 1224947"/>
                <a:gd name="connsiteX1" fmla="*/ 48276 w 886303"/>
                <a:gd name="connsiteY1" fmla="*/ 155762 h 1224947"/>
                <a:gd name="connsiteX2" fmla="*/ 137289 w 886303"/>
                <a:gd name="connsiteY2" fmla="*/ 746480 h 1224947"/>
                <a:gd name="connsiteX3" fmla="*/ 193933 w 886303"/>
                <a:gd name="connsiteY3" fmla="*/ 147670 h 1224947"/>
                <a:gd name="connsiteX4" fmla="*/ 282945 w 886303"/>
                <a:gd name="connsiteY4" fmla="*/ 608916 h 1224947"/>
                <a:gd name="connsiteX5" fmla="*/ 633394 w 886303"/>
                <a:gd name="connsiteY5" fmla="*/ 2341 h 1224947"/>
                <a:gd name="connsiteX6" fmla="*/ 886303 w 886303"/>
                <a:gd name="connsiteY6" fmla="*/ 900911 h 1224947"/>
                <a:gd name="connsiteX7" fmla="*/ 471553 w 886303"/>
                <a:gd name="connsiteY7" fmla="*/ 1224947 h 1224947"/>
                <a:gd name="connsiteX8" fmla="*/ 56803 w 886303"/>
                <a:gd name="connsiteY8" fmla="*/ 900911 h 1224947"/>
                <a:gd name="connsiteX0" fmla="*/ 56803 w 892394"/>
                <a:gd name="connsiteY0" fmla="*/ 899186 h 1223222"/>
                <a:gd name="connsiteX1" fmla="*/ 48276 w 892394"/>
                <a:gd name="connsiteY1" fmla="*/ 154037 h 1223222"/>
                <a:gd name="connsiteX2" fmla="*/ 137289 w 892394"/>
                <a:gd name="connsiteY2" fmla="*/ 744755 h 1223222"/>
                <a:gd name="connsiteX3" fmla="*/ 193933 w 892394"/>
                <a:gd name="connsiteY3" fmla="*/ 145945 h 1223222"/>
                <a:gd name="connsiteX4" fmla="*/ 282945 w 892394"/>
                <a:gd name="connsiteY4" fmla="*/ 607191 h 1223222"/>
                <a:gd name="connsiteX5" fmla="*/ 633394 w 892394"/>
                <a:gd name="connsiteY5" fmla="*/ 616 h 1223222"/>
                <a:gd name="connsiteX6" fmla="*/ 566167 w 892394"/>
                <a:gd name="connsiteY6" fmla="*/ 752849 h 1223222"/>
                <a:gd name="connsiteX7" fmla="*/ 886303 w 892394"/>
                <a:gd name="connsiteY7" fmla="*/ 899186 h 1223222"/>
                <a:gd name="connsiteX8" fmla="*/ 471553 w 892394"/>
                <a:gd name="connsiteY8" fmla="*/ 1223222 h 1223222"/>
                <a:gd name="connsiteX9" fmla="*/ 56803 w 892394"/>
                <a:gd name="connsiteY9" fmla="*/ 899186 h 1223222"/>
                <a:gd name="connsiteX0" fmla="*/ 56803 w 949534"/>
                <a:gd name="connsiteY0" fmla="*/ 899186 h 1223222"/>
                <a:gd name="connsiteX1" fmla="*/ 48276 w 949534"/>
                <a:gd name="connsiteY1" fmla="*/ 154037 h 1223222"/>
                <a:gd name="connsiteX2" fmla="*/ 137289 w 949534"/>
                <a:gd name="connsiteY2" fmla="*/ 744755 h 1223222"/>
                <a:gd name="connsiteX3" fmla="*/ 193933 w 949534"/>
                <a:gd name="connsiteY3" fmla="*/ 145945 h 1223222"/>
                <a:gd name="connsiteX4" fmla="*/ 282945 w 949534"/>
                <a:gd name="connsiteY4" fmla="*/ 607191 h 1223222"/>
                <a:gd name="connsiteX5" fmla="*/ 633394 w 949534"/>
                <a:gd name="connsiteY5" fmla="*/ 616 h 1223222"/>
                <a:gd name="connsiteX6" fmla="*/ 566167 w 949534"/>
                <a:gd name="connsiteY6" fmla="*/ 752849 h 1223222"/>
                <a:gd name="connsiteX7" fmla="*/ 922215 w 949534"/>
                <a:gd name="connsiteY7" fmla="*/ 299694 h 1223222"/>
                <a:gd name="connsiteX8" fmla="*/ 886303 w 949534"/>
                <a:gd name="connsiteY8" fmla="*/ 899186 h 1223222"/>
                <a:gd name="connsiteX9" fmla="*/ 471553 w 949534"/>
                <a:gd name="connsiteY9" fmla="*/ 1223222 h 1223222"/>
                <a:gd name="connsiteX10" fmla="*/ 56803 w 949534"/>
                <a:gd name="connsiteY10" fmla="*/ 899186 h 1223222"/>
                <a:gd name="connsiteX0" fmla="*/ 56803 w 927544"/>
                <a:gd name="connsiteY0" fmla="*/ 899186 h 1227029"/>
                <a:gd name="connsiteX1" fmla="*/ 48276 w 927544"/>
                <a:gd name="connsiteY1" fmla="*/ 154037 h 1227029"/>
                <a:gd name="connsiteX2" fmla="*/ 137289 w 927544"/>
                <a:gd name="connsiteY2" fmla="*/ 744755 h 1227029"/>
                <a:gd name="connsiteX3" fmla="*/ 193933 w 927544"/>
                <a:gd name="connsiteY3" fmla="*/ 145945 h 1227029"/>
                <a:gd name="connsiteX4" fmla="*/ 282945 w 927544"/>
                <a:gd name="connsiteY4" fmla="*/ 607191 h 1227029"/>
                <a:gd name="connsiteX5" fmla="*/ 633394 w 927544"/>
                <a:gd name="connsiteY5" fmla="*/ 616 h 1227029"/>
                <a:gd name="connsiteX6" fmla="*/ 566167 w 927544"/>
                <a:gd name="connsiteY6" fmla="*/ 752849 h 1227029"/>
                <a:gd name="connsiteX7" fmla="*/ 922215 w 927544"/>
                <a:gd name="connsiteY7" fmla="*/ 299694 h 1227029"/>
                <a:gd name="connsiteX8" fmla="*/ 554530 w 927544"/>
                <a:gd name="connsiteY8" fmla="*/ 1061027 h 1227029"/>
                <a:gd name="connsiteX9" fmla="*/ 471553 w 927544"/>
                <a:gd name="connsiteY9" fmla="*/ 1223222 h 1227029"/>
                <a:gd name="connsiteX10" fmla="*/ 56803 w 927544"/>
                <a:gd name="connsiteY10" fmla="*/ 899186 h 1227029"/>
                <a:gd name="connsiteX0" fmla="*/ 50758 w 921499"/>
                <a:gd name="connsiteY0" fmla="*/ 899186 h 1223548"/>
                <a:gd name="connsiteX1" fmla="*/ 42231 w 921499"/>
                <a:gd name="connsiteY1" fmla="*/ 154037 h 1223548"/>
                <a:gd name="connsiteX2" fmla="*/ 131244 w 921499"/>
                <a:gd name="connsiteY2" fmla="*/ 744755 h 1223548"/>
                <a:gd name="connsiteX3" fmla="*/ 187888 w 921499"/>
                <a:gd name="connsiteY3" fmla="*/ 145945 h 1223548"/>
                <a:gd name="connsiteX4" fmla="*/ 276900 w 921499"/>
                <a:gd name="connsiteY4" fmla="*/ 607191 h 1223548"/>
                <a:gd name="connsiteX5" fmla="*/ 627349 w 921499"/>
                <a:gd name="connsiteY5" fmla="*/ 616 h 1223548"/>
                <a:gd name="connsiteX6" fmla="*/ 560122 w 921499"/>
                <a:gd name="connsiteY6" fmla="*/ 752849 h 1223548"/>
                <a:gd name="connsiteX7" fmla="*/ 916170 w 921499"/>
                <a:gd name="connsiteY7" fmla="*/ 299694 h 1223548"/>
                <a:gd name="connsiteX8" fmla="*/ 548485 w 921499"/>
                <a:gd name="connsiteY8" fmla="*/ 1061027 h 1223548"/>
                <a:gd name="connsiteX9" fmla="*/ 465508 w 921499"/>
                <a:gd name="connsiteY9" fmla="*/ 1223222 h 1223548"/>
                <a:gd name="connsiteX10" fmla="*/ 357820 w 921499"/>
                <a:gd name="connsiteY10" fmla="*/ 1019885 h 1223548"/>
                <a:gd name="connsiteX11" fmla="*/ 50758 w 921499"/>
                <a:gd name="connsiteY11" fmla="*/ 899186 h 1223548"/>
                <a:gd name="connsiteX0" fmla="*/ 50758 w 921499"/>
                <a:gd name="connsiteY0" fmla="*/ 899186 h 1083678"/>
                <a:gd name="connsiteX1" fmla="*/ 42231 w 921499"/>
                <a:gd name="connsiteY1" fmla="*/ 154037 h 1083678"/>
                <a:gd name="connsiteX2" fmla="*/ 131244 w 921499"/>
                <a:gd name="connsiteY2" fmla="*/ 744755 h 1083678"/>
                <a:gd name="connsiteX3" fmla="*/ 187888 w 921499"/>
                <a:gd name="connsiteY3" fmla="*/ 145945 h 1083678"/>
                <a:gd name="connsiteX4" fmla="*/ 276900 w 921499"/>
                <a:gd name="connsiteY4" fmla="*/ 607191 h 1083678"/>
                <a:gd name="connsiteX5" fmla="*/ 627349 w 921499"/>
                <a:gd name="connsiteY5" fmla="*/ 616 h 1083678"/>
                <a:gd name="connsiteX6" fmla="*/ 560122 w 921499"/>
                <a:gd name="connsiteY6" fmla="*/ 752849 h 1083678"/>
                <a:gd name="connsiteX7" fmla="*/ 916170 w 921499"/>
                <a:gd name="connsiteY7" fmla="*/ 299694 h 1083678"/>
                <a:gd name="connsiteX8" fmla="*/ 548485 w 921499"/>
                <a:gd name="connsiteY8" fmla="*/ 1061027 h 1083678"/>
                <a:gd name="connsiteX9" fmla="*/ 473600 w 921499"/>
                <a:gd name="connsiteY9" fmla="*/ 1020921 h 1083678"/>
                <a:gd name="connsiteX10" fmla="*/ 357820 w 921499"/>
                <a:gd name="connsiteY10" fmla="*/ 1019885 h 1083678"/>
                <a:gd name="connsiteX11" fmla="*/ 50758 w 921499"/>
                <a:gd name="connsiteY11" fmla="*/ 899186 h 1083678"/>
                <a:gd name="connsiteX0" fmla="*/ 50758 w 921499"/>
                <a:gd name="connsiteY0" fmla="*/ 906057 h 1090549"/>
                <a:gd name="connsiteX1" fmla="*/ 42231 w 921499"/>
                <a:gd name="connsiteY1" fmla="*/ 160908 h 1090549"/>
                <a:gd name="connsiteX2" fmla="*/ 131244 w 921499"/>
                <a:gd name="connsiteY2" fmla="*/ 751626 h 1090549"/>
                <a:gd name="connsiteX3" fmla="*/ 187888 w 921499"/>
                <a:gd name="connsiteY3" fmla="*/ 152816 h 1090549"/>
                <a:gd name="connsiteX4" fmla="*/ 276900 w 921499"/>
                <a:gd name="connsiteY4" fmla="*/ 614062 h 1090549"/>
                <a:gd name="connsiteX5" fmla="*/ 454924 w 921499"/>
                <a:gd name="connsiteY5" fmla="*/ 387485 h 1090549"/>
                <a:gd name="connsiteX6" fmla="*/ 627349 w 921499"/>
                <a:gd name="connsiteY6" fmla="*/ 7487 h 1090549"/>
                <a:gd name="connsiteX7" fmla="*/ 560122 w 921499"/>
                <a:gd name="connsiteY7" fmla="*/ 759720 h 1090549"/>
                <a:gd name="connsiteX8" fmla="*/ 916170 w 921499"/>
                <a:gd name="connsiteY8" fmla="*/ 306565 h 1090549"/>
                <a:gd name="connsiteX9" fmla="*/ 548485 w 921499"/>
                <a:gd name="connsiteY9" fmla="*/ 1067898 h 1090549"/>
                <a:gd name="connsiteX10" fmla="*/ 473600 w 921499"/>
                <a:gd name="connsiteY10" fmla="*/ 1027792 h 1090549"/>
                <a:gd name="connsiteX11" fmla="*/ 357820 w 921499"/>
                <a:gd name="connsiteY11" fmla="*/ 1026756 h 1090549"/>
                <a:gd name="connsiteX12" fmla="*/ 50758 w 921499"/>
                <a:gd name="connsiteY12" fmla="*/ 906057 h 1090549"/>
                <a:gd name="connsiteX0" fmla="*/ 50758 w 921499"/>
                <a:gd name="connsiteY0" fmla="*/ 1038031 h 1222523"/>
                <a:gd name="connsiteX1" fmla="*/ 42231 w 921499"/>
                <a:gd name="connsiteY1" fmla="*/ 292882 h 1222523"/>
                <a:gd name="connsiteX2" fmla="*/ 131244 w 921499"/>
                <a:gd name="connsiteY2" fmla="*/ 883600 h 1222523"/>
                <a:gd name="connsiteX3" fmla="*/ 187888 w 921499"/>
                <a:gd name="connsiteY3" fmla="*/ 284790 h 1222523"/>
                <a:gd name="connsiteX4" fmla="*/ 276900 w 921499"/>
                <a:gd name="connsiteY4" fmla="*/ 746036 h 1222523"/>
                <a:gd name="connsiteX5" fmla="*/ 365912 w 921499"/>
                <a:gd name="connsiteY5" fmla="*/ 1570 h 1222523"/>
                <a:gd name="connsiteX6" fmla="*/ 454924 w 921499"/>
                <a:gd name="connsiteY6" fmla="*/ 519459 h 1222523"/>
                <a:gd name="connsiteX7" fmla="*/ 627349 w 921499"/>
                <a:gd name="connsiteY7" fmla="*/ 139461 h 1222523"/>
                <a:gd name="connsiteX8" fmla="*/ 560122 w 921499"/>
                <a:gd name="connsiteY8" fmla="*/ 891694 h 1222523"/>
                <a:gd name="connsiteX9" fmla="*/ 916170 w 921499"/>
                <a:gd name="connsiteY9" fmla="*/ 438539 h 1222523"/>
                <a:gd name="connsiteX10" fmla="*/ 548485 w 921499"/>
                <a:gd name="connsiteY10" fmla="*/ 1199872 h 1222523"/>
                <a:gd name="connsiteX11" fmla="*/ 473600 w 921499"/>
                <a:gd name="connsiteY11" fmla="*/ 1159766 h 1222523"/>
                <a:gd name="connsiteX12" fmla="*/ 357820 w 921499"/>
                <a:gd name="connsiteY12" fmla="*/ 1158730 h 1222523"/>
                <a:gd name="connsiteX13" fmla="*/ 50758 w 921499"/>
                <a:gd name="connsiteY13" fmla="*/ 1038031 h 1222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21499" h="1222523">
                  <a:moveTo>
                    <a:pt x="50758" y="1038031"/>
                  </a:moveTo>
                  <a:cubicBezTo>
                    <a:pt x="-1840" y="893723"/>
                    <a:pt x="-26894" y="346888"/>
                    <a:pt x="42231" y="292882"/>
                  </a:cubicBezTo>
                  <a:cubicBezTo>
                    <a:pt x="77224" y="201058"/>
                    <a:pt x="60698" y="813414"/>
                    <a:pt x="131244" y="883600"/>
                  </a:cubicBezTo>
                  <a:cubicBezTo>
                    <a:pt x="169007" y="975310"/>
                    <a:pt x="132177" y="313057"/>
                    <a:pt x="187888" y="284790"/>
                  </a:cubicBezTo>
                  <a:cubicBezTo>
                    <a:pt x="228348" y="237586"/>
                    <a:pt x="230630" y="674502"/>
                    <a:pt x="276900" y="746036"/>
                  </a:cubicBezTo>
                  <a:cubicBezTo>
                    <a:pt x="297130" y="822910"/>
                    <a:pt x="336241" y="39333"/>
                    <a:pt x="365912" y="1570"/>
                  </a:cubicBezTo>
                  <a:cubicBezTo>
                    <a:pt x="395583" y="-36193"/>
                    <a:pt x="401911" y="620555"/>
                    <a:pt x="454924" y="519459"/>
                  </a:cubicBezTo>
                  <a:cubicBezTo>
                    <a:pt x="507938" y="418363"/>
                    <a:pt x="609816" y="77422"/>
                    <a:pt x="627349" y="139461"/>
                  </a:cubicBezTo>
                  <a:cubicBezTo>
                    <a:pt x="644882" y="201500"/>
                    <a:pt x="529518" y="754184"/>
                    <a:pt x="560122" y="891694"/>
                  </a:cubicBezTo>
                  <a:cubicBezTo>
                    <a:pt x="590726" y="1029204"/>
                    <a:pt x="862814" y="414149"/>
                    <a:pt x="916170" y="438539"/>
                  </a:cubicBezTo>
                  <a:cubicBezTo>
                    <a:pt x="969526" y="462929"/>
                    <a:pt x="606063" y="1133614"/>
                    <a:pt x="548485" y="1199872"/>
                  </a:cubicBezTo>
                  <a:cubicBezTo>
                    <a:pt x="490907" y="1266130"/>
                    <a:pt x="505378" y="1166623"/>
                    <a:pt x="473600" y="1159766"/>
                  </a:cubicBezTo>
                  <a:cubicBezTo>
                    <a:pt x="441822" y="1152909"/>
                    <a:pt x="426945" y="1212736"/>
                    <a:pt x="357820" y="1158730"/>
                  </a:cubicBezTo>
                  <a:cubicBezTo>
                    <a:pt x="288695" y="1104724"/>
                    <a:pt x="103356" y="1182339"/>
                    <a:pt x="50758" y="1038031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  <a:sp3d prstMaterial="plastic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Ovalas 5"/>
            <p:cNvSpPr/>
            <p:nvPr/>
          </p:nvSpPr>
          <p:spPr>
            <a:xfrm>
              <a:off x="407245" y="1190942"/>
              <a:ext cx="921499" cy="1544471"/>
            </a:xfrm>
            <a:custGeom>
              <a:avLst/>
              <a:gdLst>
                <a:gd name="connsiteX0" fmla="*/ 0 w 829499"/>
                <a:gd name="connsiteY0" fmla="*/ 324036 h 648072"/>
                <a:gd name="connsiteX1" fmla="*/ 414750 w 829499"/>
                <a:gd name="connsiteY1" fmla="*/ 0 h 648072"/>
                <a:gd name="connsiteX2" fmla="*/ 829500 w 829499"/>
                <a:gd name="connsiteY2" fmla="*/ 324036 h 648072"/>
                <a:gd name="connsiteX3" fmla="*/ 414750 w 829499"/>
                <a:gd name="connsiteY3" fmla="*/ 648072 h 648072"/>
                <a:gd name="connsiteX4" fmla="*/ 0 w 829499"/>
                <a:gd name="connsiteY4" fmla="*/ 324036 h 648072"/>
                <a:gd name="connsiteX0" fmla="*/ 56803 w 886303"/>
                <a:gd name="connsiteY0" fmla="*/ 750754 h 1074790"/>
                <a:gd name="connsiteX1" fmla="*/ 48276 w 886303"/>
                <a:gd name="connsiteY1" fmla="*/ 5605 h 1074790"/>
                <a:gd name="connsiteX2" fmla="*/ 471553 w 886303"/>
                <a:gd name="connsiteY2" fmla="*/ 426718 h 1074790"/>
                <a:gd name="connsiteX3" fmla="*/ 886303 w 886303"/>
                <a:gd name="connsiteY3" fmla="*/ 750754 h 1074790"/>
                <a:gd name="connsiteX4" fmla="*/ 471553 w 886303"/>
                <a:gd name="connsiteY4" fmla="*/ 1074790 h 1074790"/>
                <a:gd name="connsiteX5" fmla="*/ 56803 w 886303"/>
                <a:gd name="connsiteY5" fmla="*/ 750754 h 1074790"/>
                <a:gd name="connsiteX0" fmla="*/ 56803 w 886303"/>
                <a:gd name="connsiteY0" fmla="*/ 754508 h 1078544"/>
                <a:gd name="connsiteX1" fmla="*/ 48276 w 886303"/>
                <a:gd name="connsiteY1" fmla="*/ 9359 h 1078544"/>
                <a:gd name="connsiteX2" fmla="*/ 137289 w 886303"/>
                <a:gd name="connsiteY2" fmla="*/ 600077 h 1078544"/>
                <a:gd name="connsiteX3" fmla="*/ 471553 w 886303"/>
                <a:gd name="connsiteY3" fmla="*/ 430472 h 1078544"/>
                <a:gd name="connsiteX4" fmla="*/ 886303 w 886303"/>
                <a:gd name="connsiteY4" fmla="*/ 754508 h 1078544"/>
                <a:gd name="connsiteX5" fmla="*/ 471553 w 886303"/>
                <a:gd name="connsiteY5" fmla="*/ 1078544 h 1078544"/>
                <a:gd name="connsiteX6" fmla="*/ 56803 w 886303"/>
                <a:gd name="connsiteY6" fmla="*/ 754508 h 1078544"/>
                <a:gd name="connsiteX0" fmla="*/ 56803 w 886303"/>
                <a:gd name="connsiteY0" fmla="*/ 754940 h 1078976"/>
                <a:gd name="connsiteX1" fmla="*/ 48276 w 886303"/>
                <a:gd name="connsiteY1" fmla="*/ 9791 h 1078976"/>
                <a:gd name="connsiteX2" fmla="*/ 137289 w 886303"/>
                <a:gd name="connsiteY2" fmla="*/ 600509 h 1078976"/>
                <a:gd name="connsiteX3" fmla="*/ 193933 w 886303"/>
                <a:gd name="connsiteY3" fmla="*/ 1699 h 1078976"/>
                <a:gd name="connsiteX4" fmla="*/ 471553 w 886303"/>
                <a:gd name="connsiteY4" fmla="*/ 430904 h 1078976"/>
                <a:gd name="connsiteX5" fmla="*/ 886303 w 886303"/>
                <a:gd name="connsiteY5" fmla="*/ 754940 h 1078976"/>
                <a:gd name="connsiteX6" fmla="*/ 471553 w 886303"/>
                <a:gd name="connsiteY6" fmla="*/ 1078976 h 1078976"/>
                <a:gd name="connsiteX7" fmla="*/ 56803 w 886303"/>
                <a:gd name="connsiteY7" fmla="*/ 754940 h 1078976"/>
                <a:gd name="connsiteX0" fmla="*/ 56803 w 886303"/>
                <a:gd name="connsiteY0" fmla="*/ 756798 h 1080834"/>
                <a:gd name="connsiteX1" fmla="*/ 48276 w 886303"/>
                <a:gd name="connsiteY1" fmla="*/ 11649 h 1080834"/>
                <a:gd name="connsiteX2" fmla="*/ 137289 w 886303"/>
                <a:gd name="connsiteY2" fmla="*/ 602367 h 1080834"/>
                <a:gd name="connsiteX3" fmla="*/ 193933 w 886303"/>
                <a:gd name="connsiteY3" fmla="*/ 3557 h 1080834"/>
                <a:gd name="connsiteX4" fmla="*/ 282945 w 886303"/>
                <a:gd name="connsiteY4" fmla="*/ 464803 h 1080834"/>
                <a:gd name="connsiteX5" fmla="*/ 471553 w 886303"/>
                <a:gd name="connsiteY5" fmla="*/ 432762 h 1080834"/>
                <a:gd name="connsiteX6" fmla="*/ 886303 w 886303"/>
                <a:gd name="connsiteY6" fmla="*/ 756798 h 1080834"/>
                <a:gd name="connsiteX7" fmla="*/ 471553 w 886303"/>
                <a:gd name="connsiteY7" fmla="*/ 1080834 h 1080834"/>
                <a:gd name="connsiteX8" fmla="*/ 56803 w 886303"/>
                <a:gd name="connsiteY8" fmla="*/ 756798 h 1080834"/>
                <a:gd name="connsiteX0" fmla="*/ 56803 w 886303"/>
                <a:gd name="connsiteY0" fmla="*/ 900911 h 1224947"/>
                <a:gd name="connsiteX1" fmla="*/ 48276 w 886303"/>
                <a:gd name="connsiteY1" fmla="*/ 155762 h 1224947"/>
                <a:gd name="connsiteX2" fmla="*/ 137289 w 886303"/>
                <a:gd name="connsiteY2" fmla="*/ 746480 h 1224947"/>
                <a:gd name="connsiteX3" fmla="*/ 193933 w 886303"/>
                <a:gd name="connsiteY3" fmla="*/ 147670 h 1224947"/>
                <a:gd name="connsiteX4" fmla="*/ 282945 w 886303"/>
                <a:gd name="connsiteY4" fmla="*/ 608916 h 1224947"/>
                <a:gd name="connsiteX5" fmla="*/ 633394 w 886303"/>
                <a:gd name="connsiteY5" fmla="*/ 2341 h 1224947"/>
                <a:gd name="connsiteX6" fmla="*/ 886303 w 886303"/>
                <a:gd name="connsiteY6" fmla="*/ 900911 h 1224947"/>
                <a:gd name="connsiteX7" fmla="*/ 471553 w 886303"/>
                <a:gd name="connsiteY7" fmla="*/ 1224947 h 1224947"/>
                <a:gd name="connsiteX8" fmla="*/ 56803 w 886303"/>
                <a:gd name="connsiteY8" fmla="*/ 900911 h 1224947"/>
                <a:gd name="connsiteX0" fmla="*/ 56803 w 892394"/>
                <a:gd name="connsiteY0" fmla="*/ 899186 h 1223222"/>
                <a:gd name="connsiteX1" fmla="*/ 48276 w 892394"/>
                <a:gd name="connsiteY1" fmla="*/ 154037 h 1223222"/>
                <a:gd name="connsiteX2" fmla="*/ 137289 w 892394"/>
                <a:gd name="connsiteY2" fmla="*/ 744755 h 1223222"/>
                <a:gd name="connsiteX3" fmla="*/ 193933 w 892394"/>
                <a:gd name="connsiteY3" fmla="*/ 145945 h 1223222"/>
                <a:gd name="connsiteX4" fmla="*/ 282945 w 892394"/>
                <a:gd name="connsiteY4" fmla="*/ 607191 h 1223222"/>
                <a:gd name="connsiteX5" fmla="*/ 633394 w 892394"/>
                <a:gd name="connsiteY5" fmla="*/ 616 h 1223222"/>
                <a:gd name="connsiteX6" fmla="*/ 566167 w 892394"/>
                <a:gd name="connsiteY6" fmla="*/ 752849 h 1223222"/>
                <a:gd name="connsiteX7" fmla="*/ 886303 w 892394"/>
                <a:gd name="connsiteY7" fmla="*/ 899186 h 1223222"/>
                <a:gd name="connsiteX8" fmla="*/ 471553 w 892394"/>
                <a:gd name="connsiteY8" fmla="*/ 1223222 h 1223222"/>
                <a:gd name="connsiteX9" fmla="*/ 56803 w 892394"/>
                <a:gd name="connsiteY9" fmla="*/ 899186 h 1223222"/>
                <a:gd name="connsiteX0" fmla="*/ 56803 w 949534"/>
                <a:gd name="connsiteY0" fmla="*/ 899186 h 1223222"/>
                <a:gd name="connsiteX1" fmla="*/ 48276 w 949534"/>
                <a:gd name="connsiteY1" fmla="*/ 154037 h 1223222"/>
                <a:gd name="connsiteX2" fmla="*/ 137289 w 949534"/>
                <a:gd name="connsiteY2" fmla="*/ 744755 h 1223222"/>
                <a:gd name="connsiteX3" fmla="*/ 193933 w 949534"/>
                <a:gd name="connsiteY3" fmla="*/ 145945 h 1223222"/>
                <a:gd name="connsiteX4" fmla="*/ 282945 w 949534"/>
                <a:gd name="connsiteY4" fmla="*/ 607191 h 1223222"/>
                <a:gd name="connsiteX5" fmla="*/ 633394 w 949534"/>
                <a:gd name="connsiteY5" fmla="*/ 616 h 1223222"/>
                <a:gd name="connsiteX6" fmla="*/ 566167 w 949534"/>
                <a:gd name="connsiteY6" fmla="*/ 752849 h 1223222"/>
                <a:gd name="connsiteX7" fmla="*/ 922215 w 949534"/>
                <a:gd name="connsiteY7" fmla="*/ 299694 h 1223222"/>
                <a:gd name="connsiteX8" fmla="*/ 886303 w 949534"/>
                <a:gd name="connsiteY8" fmla="*/ 899186 h 1223222"/>
                <a:gd name="connsiteX9" fmla="*/ 471553 w 949534"/>
                <a:gd name="connsiteY9" fmla="*/ 1223222 h 1223222"/>
                <a:gd name="connsiteX10" fmla="*/ 56803 w 949534"/>
                <a:gd name="connsiteY10" fmla="*/ 899186 h 1223222"/>
                <a:gd name="connsiteX0" fmla="*/ 56803 w 927544"/>
                <a:gd name="connsiteY0" fmla="*/ 899186 h 1227029"/>
                <a:gd name="connsiteX1" fmla="*/ 48276 w 927544"/>
                <a:gd name="connsiteY1" fmla="*/ 154037 h 1227029"/>
                <a:gd name="connsiteX2" fmla="*/ 137289 w 927544"/>
                <a:gd name="connsiteY2" fmla="*/ 744755 h 1227029"/>
                <a:gd name="connsiteX3" fmla="*/ 193933 w 927544"/>
                <a:gd name="connsiteY3" fmla="*/ 145945 h 1227029"/>
                <a:gd name="connsiteX4" fmla="*/ 282945 w 927544"/>
                <a:gd name="connsiteY4" fmla="*/ 607191 h 1227029"/>
                <a:gd name="connsiteX5" fmla="*/ 633394 w 927544"/>
                <a:gd name="connsiteY5" fmla="*/ 616 h 1227029"/>
                <a:gd name="connsiteX6" fmla="*/ 566167 w 927544"/>
                <a:gd name="connsiteY6" fmla="*/ 752849 h 1227029"/>
                <a:gd name="connsiteX7" fmla="*/ 922215 w 927544"/>
                <a:gd name="connsiteY7" fmla="*/ 299694 h 1227029"/>
                <a:gd name="connsiteX8" fmla="*/ 554530 w 927544"/>
                <a:gd name="connsiteY8" fmla="*/ 1061027 h 1227029"/>
                <a:gd name="connsiteX9" fmla="*/ 471553 w 927544"/>
                <a:gd name="connsiteY9" fmla="*/ 1223222 h 1227029"/>
                <a:gd name="connsiteX10" fmla="*/ 56803 w 927544"/>
                <a:gd name="connsiteY10" fmla="*/ 899186 h 1227029"/>
                <a:gd name="connsiteX0" fmla="*/ 50758 w 921499"/>
                <a:gd name="connsiteY0" fmla="*/ 899186 h 1223548"/>
                <a:gd name="connsiteX1" fmla="*/ 42231 w 921499"/>
                <a:gd name="connsiteY1" fmla="*/ 154037 h 1223548"/>
                <a:gd name="connsiteX2" fmla="*/ 131244 w 921499"/>
                <a:gd name="connsiteY2" fmla="*/ 744755 h 1223548"/>
                <a:gd name="connsiteX3" fmla="*/ 187888 w 921499"/>
                <a:gd name="connsiteY3" fmla="*/ 145945 h 1223548"/>
                <a:gd name="connsiteX4" fmla="*/ 276900 w 921499"/>
                <a:gd name="connsiteY4" fmla="*/ 607191 h 1223548"/>
                <a:gd name="connsiteX5" fmla="*/ 627349 w 921499"/>
                <a:gd name="connsiteY5" fmla="*/ 616 h 1223548"/>
                <a:gd name="connsiteX6" fmla="*/ 560122 w 921499"/>
                <a:gd name="connsiteY6" fmla="*/ 752849 h 1223548"/>
                <a:gd name="connsiteX7" fmla="*/ 916170 w 921499"/>
                <a:gd name="connsiteY7" fmla="*/ 299694 h 1223548"/>
                <a:gd name="connsiteX8" fmla="*/ 548485 w 921499"/>
                <a:gd name="connsiteY8" fmla="*/ 1061027 h 1223548"/>
                <a:gd name="connsiteX9" fmla="*/ 465508 w 921499"/>
                <a:gd name="connsiteY9" fmla="*/ 1223222 h 1223548"/>
                <a:gd name="connsiteX10" fmla="*/ 357820 w 921499"/>
                <a:gd name="connsiteY10" fmla="*/ 1019885 h 1223548"/>
                <a:gd name="connsiteX11" fmla="*/ 50758 w 921499"/>
                <a:gd name="connsiteY11" fmla="*/ 899186 h 1223548"/>
                <a:gd name="connsiteX0" fmla="*/ 50758 w 921499"/>
                <a:gd name="connsiteY0" fmla="*/ 899186 h 1083678"/>
                <a:gd name="connsiteX1" fmla="*/ 42231 w 921499"/>
                <a:gd name="connsiteY1" fmla="*/ 154037 h 1083678"/>
                <a:gd name="connsiteX2" fmla="*/ 131244 w 921499"/>
                <a:gd name="connsiteY2" fmla="*/ 744755 h 1083678"/>
                <a:gd name="connsiteX3" fmla="*/ 187888 w 921499"/>
                <a:gd name="connsiteY3" fmla="*/ 145945 h 1083678"/>
                <a:gd name="connsiteX4" fmla="*/ 276900 w 921499"/>
                <a:gd name="connsiteY4" fmla="*/ 607191 h 1083678"/>
                <a:gd name="connsiteX5" fmla="*/ 627349 w 921499"/>
                <a:gd name="connsiteY5" fmla="*/ 616 h 1083678"/>
                <a:gd name="connsiteX6" fmla="*/ 560122 w 921499"/>
                <a:gd name="connsiteY6" fmla="*/ 752849 h 1083678"/>
                <a:gd name="connsiteX7" fmla="*/ 916170 w 921499"/>
                <a:gd name="connsiteY7" fmla="*/ 299694 h 1083678"/>
                <a:gd name="connsiteX8" fmla="*/ 548485 w 921499"/>
                <a:gd name="connsiteY8" fmla="*/ 1061027 h 1083678"/>
                <a:gd name="connsiteX9" fmla="*/ 473600 w 921499"/>
                <a:gd name="connsiteY9" fmla="*/ 1020921 h 1083678"/>
                <a:gd name="connsiteX10" fmla="*/ 357820 w 921499"/>
                <a:gd name="connsiteY10" fmla="*/ 1019885 h 1083678"/>
                <a:gd name="connsiteX11" fmla="*/ 50758 w 921499"/>
                <a:gd name="connsiteY11" fmla="*/ 899186 h 1083678"/>
                <a:gd name="connsiteX0" fmla="*/ 50758 w 921499"/>
                <a:gd name="connsiteY0" fmla="*/ 906057 h 1090549"/>
                <a:gd name="connsiteX1" fmla="*/ 42231 w 921499"/>
                <a:gd name="connsiteY1" fmla="*/ 160908 h 1090549"/>
                <a:gd name="connsiteX2" fmla="*/ 131244 w 921499"/>
                <a:gd name="connsiteY2" fmla="*/ 751626 h 1090549"/>
                <a:gd name="connsiteX3" fmla="*/ 187888 w 921499"/>
                <a:gd name="connsiteY3" fmla="*/ 152816 h 1090549"/>
                <a:gd name="connsiteX4" fmla="*/ 276900 w 921499"/>
                <a:gd name="connsiteY4" fmla="*/ 614062 h 1090549"/>
                <a:gd name="connsiteX5" fmla="*/ 454924 w 921499"/>
                <a:gd name="connsiteY5" fmla="*/ 387485 h 1090549"/>
                <a:gd name="connsiteX6" fmla="*/ 627349 w 921499"/>
                <a:gd name="connsiteY6" fmla="*/ 7487 h 1090549"/>
                <a:gd name="connsiteX7" fmla="*/ 560122 w 921499"/>
                <a:gd name="connsiteY7" fmla="*/ 759720 h 1090549"/>
                <a:gd name="connsiteX8" fmla="*/ 916170 w 921499"/>
                <a:gd name="connsiteY8" fmla="*/ 306565 h 1090549"/>
                <a:gd name="connsiteX9" fmla="*/ 548485 w 921499"/>
                <a:gd name="connsiteY9" fmla="*/ 1067898 h 1090549"/>
                <a:gd name="connsiteX10" fmla="*/ 473600 w 921499"/>
                <a:gd name="connsiteY10" fmla="*/ 1027792 h 1090549"/>
                <a:gd name="connsiteX11" fmla="*/ 357820 w 921499"/>
                <a:gd name="connsiteY11" fmla="*/ 1026756 h 1090549"/>
                <a:gd name="connsiteX12" fmla="*/ 50758 w 921499"/>
                <a:gd name="connsiteY12" fmla="*/ 906057 h 1090549"/>
                <a:gd name="connsiteX0" fmla="*/ 50758 w 921499"/>
                <a:gd name="connsiteY0" fmla="*/ 1038031 h 1222523"/>
                <a:gd name="connsiteX1" fmla="*/ 42231 w 921499"/>
                <a:gd name="connsiteY1" fmla="*/ 292882 h 1222523"/>
                <a:gd name="connsiteX2" fmla="*/ 131244 w 921499"/>
                <a:gd name="connsiteY2" fmla="*/ 883600 h 1222523"/>
                <a:gd name="connsiteX3" fmla="*/ 187888 w 921499"/>
                <a:gd name="connsiteY3" fmla="*/ 284790 h 1222523"/>
                <a:gd name="connsiteX4" fmla="*/ 276900 w 921499"/>
                <a:gd name="connsiteY4" fmla="*/ 746036 h 1222523"/>
                <a:gd name="connsiteX5" fmla="*/ 365912 w 921499"/>
                <a:gd name="connsiteY5" fmla="*/ 1570 h 1222523"/>
                <a:gd name="connsiteX6" fmla="*/ 454924 w 921499"/>
                <a:gd name="connsiteY6" fmla="*/ 519459 h 1222523"/>
                <a:gd name="connsiteX7" fmla="*/ 627349 w 921499"/>
                <a:gd name="connsiteY7" fmla="*/ 139461 h 1222523"/>
                <a:gd name="connsiteX8" fmla="*/ 560122 w 921499"/>
                <a:gd name="connsiteY8" fmla="*/ 891694 h 1222523"/>
                <a:gd name="connsiteX9" fmla="*/ 916170 w 921499"/>
                <a:gd name="connsiteY9" fmla="*/ 438539 h 1222523"/>
                <a:gd name="connsiteX10" fmla="*/ 548485 w 921499"/>
                <a:gd name="connsiteY10" fmla="*/ 1199872 h 1222523"/>
                <a:gd name="connsiteX11" fmla="*/ 473600 w 921499"/>
                <a:gd name="connsiteY11" fmla="*/ 1159766 h 1222523"/>
                <a:gd name="connsiteX12" fmla="*/ 357820 w 921499"/>
                <a:gd name="connsiteY12" fmla="*/ 1158730 h 1222523"/>
                <a:gd name="connsiteX13" fmla="*/ 50758 w 921499"/>
                <a:gd name="connsiteY13" fmla="*/ 1038031 h 1222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21499" h="1222523">
                  <a:moveTo>
                    <a:pt x="50758" y="1038031"/>
                  </a:moveTo>
                  <a:cubicBezTo>
                    <a:pt x="-1840" y="893723"/>
                    <a:pt x="-26894" y="346888"/>
                    <a:pt x="42231" y="292882"/>
                  </a:cubicBezTo>
                  <a:cubicBezTo>
                    <a:pt x="77224" y="201058"/>
                    <a:pt x="60698" y="813414"/>
                    <a:pt x="131244" y="883600"/>
                  </a:cubicBezTo>
                  <a:cubicBezTo>
                    <a:pt x="169007" y="975310"/>
                    <a:pt x="132177" y="313057"/>
                    <a:pt x="187888" y="284790"/>
                  </a:cubicBezTo>
                  <a:cubicBezTo>
                    <a:pt x="228348" y="237586"/>
                    <a:pt x="230630" y="674502"/>
                    <a:pt x="276900" y="746036"/>
                  </a:cubicBezTo>
                  <a:cubicBezTo>
                    <a:pt x="297130" y="822910"/>
                    <a:pt x="336241" y="39333"/>
                    <a:pt x="365912" y="1570"/>
                  </a:cubicBezTo>
                  <a:cubicBezTo>
                    <a:pt x="395583" y="-36193"/>
                    <a:pt x="401911" y="620555"/>
                    <a:pt x="454924" y="519459"/>
                  </a:cubicBezTo>
                  <a:cubicBezTo>
                    <a:pt x="507938" y="418363"/>
                    <a:pt x="609816" y="77422"/>
                    <a:pt x="627349" y="139461"/>
                  </a:cubicBezTo>
                  <a:cubicBezTo>
                    <a:pt x="644882" y="201500"/>
                    <a:pt x="529518" y="754184"/>
                    <a:pt x="560122" y="891694"/>
                  </a:cubicBezTo>
                  <a:cubicBezTo>
                    <a:pt x="590726" y="1029204"/>
                    <a:pt x="862814" y="414149"/>
                    <a:pt x="916170" y="438539"/>
                  </a:cubicBezTo>
                  <a:cubicBezTo>
                    <a:pt x="969526" y="462929"/>
                    <a:pt x="606063" y="1133614"/>
                    <a:pt x="548485" y="1199872"/>
                  </a:cubicBezTo>
                  <a:cubicBezTo>
                    <a:pt x="490907" y="1266130"/>
                    <a:pt x="505378" y="1166623"/>
                    <a:pt x="473600" y="1159766"/>
                  </a:cubicBezTo>
                  <a:cubicBezTo>
                    <a:pt x="441822" y="1152909"/>
                    <a:pt x="426945" y="1212736"/>
                    <a:pt x="357820" y="1158730"/>
                  </a:cubicBezTo>
                  <a:cubicBezTo>
                    <a:pt x="288695" y="1104724"/>
                    <a:pt x="103356" y="1182339"/>
                    <a:pt x="50758" y="1038031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  <a:sp3d prstMaterial="plastic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Ovalas 5"/>
            <p:cNvSpPr/>
            <p:nvPr/>
          </p:nvSpPr>
          <p:spPr>
            <a:xfrm>
              <a:off x="1397873" y="1206698"/>
              <a:ext cx="921499" cy="1544471"/>
            </a:xfrm>
            <a:custGeom>
              <a:avLst/>
              <a:gdLst>
                <a:gd name="connsiteX0" fmla="*/ 0 w 829499"/>
                <a:gd name="connsiteY0" fmla="*/ 324036 h 648072"/>
                <a:gd name="connsiteX1" fmla="*/ 414750 w 829499"/>
                <a:gd name="connsiteY1" fmla="*/ 0 h 648072"/>
                <a:gd name="connsiteX2" fmla="*/ 829500 w 829499"/>
                <a:gd name="connsiteY2" fmla="*/ 324036 h 648072"/>
                <a:gd name="connsiteX3" fmla="*/ 414750 w 829499"/>
                <a:gd name="connsiteY3" fmla="*/ 648072 h 648072"/>
                <a:gd name="connsiteX4" fmla="*/ 0 w 829499"/>
                <a:gd name="connsiteY4" fmla="*/ 324036 h 648072"/>
                <a:gd name="connsiteX0" fmla="*/ 56803 w 886303"/>
                <a:gd name="connsiteY0" fmla="*/ 750754 h 1074790"/>
                <a:gd name="connsiteX1" fmla="*/ 48276 w 886303"/>
                <a:gd name="connsiteY1" fmla="*/ 5605 h 1074790"/>
                <a:gd name="connsiteX2" fmla="*/ 471553 w 886303"/>
                <a:gd name="connsiteY2" fmla="*/ 426718 h 1074790"/>
                <a:gd name="connsiteX3" fmla="*/ 886303 w 886303"/>
                <a:gd name="connsiteY3" fmla="*/ 750754 h 1074790"/>
                <a:gd name="connsiteX4" fmla="*/ 471553 w 886303"/>
                <a:gd name="connsiteY4" fmla="*/ 1074790 h 1074790"/>
                <a:gd name="connsiteX5" fmla="*/ 56803 w 886303"/>
                <a:gd name="connsiteY5" fmla="*/ 750754 h 1074790"/>
                <a:gd name="connsiteX0" fmla="*/ 56803 w 886303"/>
                <a:gd name="connsiteY0" fmla="*/ 754508 h 1078544"/>
                <a:gd name="connsiteX1" fmla="*/ 48276 w 886303"/>
                <a:gd name="connsiteY1" fmla="*/ 9359 h 1078544"/>
                <a:gd name="connsiteX2" fmla="*/ 137289 w 886303"/>
                <a:gd name="connsiteY2" fmla="*/ 600077 h 1078544"/>
                <a:gd name="connsiteX3" fmla="*/ 471553 w 886303"/>
                <a:gd name="connsiteY3" fmla="*/ 430472 h 1078544"/>
                <a:gd name="connsiteX4" fmla="*/ 886303 w 886303"/>
                <a:gd name="connsiteY4" fmla="*/ 754508 h 1078544"/>
                <a:gd name="connsiteX5" fmla="*/ 471553 w 886303"/>
                <a:gd name="connsiteY5" fmla="*/ 1078544 h 1078544"/>
                <a:gd name="connsiteX6" fmla="*/ 56803 w 886303"/>
                <a:gd name="connsiteY6" fmla="*/ 754508 h 1078544"/>
                <a:gd name="connsiteX0" fmla="*/ 56803 w 886303"/>
                <a:gd name="connsiteY0" fmla="*/ 754940 h 1078976"/>
                <a:gd name="connsiteX1" fmla="*/ 48276 w 886303"/>
                <a:gd name="connsiteY1" fmla="*/ 9791 h 1078976"/>
                <a:gd name="connsiteX2" fmla="*/ 137289 w 886303"/>
                <a:gd name="connsiteY2" fmla="*/ 600509 h 1078976"/>
                <a:gd name="connsiteX3" fmla="*/ 193933 w 886303"/>
                <a:gd name="connsiteY3" fmla="*/ 1699 h 1078976"/>
                <a:gd name="connsiteX4" fmla="*/ 471553 w 886303"/>
                <a:gd name="connsiteY4" fmla="*/ 430904 h 1078976"/>
                <a:gd name="connsiteX5" fmla="*/ 886303 w 886303"/>
                <a:gd name="connsiteY5" fmla="*/ 754940 h 1078976"/>
                <a:gd name="connsiteX6" fmla="*/ 471553 w 886303"/>
                <a:gd name="connsiteY6" fmla="*/ 1078976 h 1078976"/>
                <a:gd name="connsiteX7" fmla="*/ 56803 w 886303"/>
                <a:gd name="connsiteY7" fmla="*/ 754940 h 1078976"/>
                <a:gd name="connsiteX0" fmla="*/ 56803 w 886303"/>
                <a:gd name="connsiteY0" fmla="*/ 756798 h 1080834"/>
                <a:gd name="connsiteX1" fmla="*/ 48276 w 886303"/>
                <a:gd name="connsiteY1" fmla="*/ 11649 h 1080834"/>
                <a:gd name="connsiteX2" fmla="*/ 137289 w 886303"/>
                <a:gd name="connsiteY2" fmla="*/ 602367 h 1080834"/>
                <a:gd name="connsiteX3" fmla="*/ 193933 w 886303"/>
                <a:gd name="connsiteY3" fmla="*/ 3557 h 1080834"/>
                <a:gd name="connsiteX4" fmla="*/ 282945 w 886303"/>
                <a:gd name="connsiteY4" fmla="*/ 464803 h 1080834"/>
                <a:gd name="connsiteX5" fmla="*/ 471553 w 886303"/>
                <a:gd name="connsiteY5" fmla="*/ 432762 h 1080834"/>
                <a:gd name="connsiteX6" fmla="*/ 886303 w 886303"/>
                <a:gd name="connsiteY6" fmla="*/ 756798 h 1080834"/>
                <a:gd name="connsiteX7" fmla="*/ 471553 w 886303"/>
                <a:gd name="connsiteY7" fmla="*/ 1080834 h 1080834"/>
                <a:gd name="connsiteX8" fmla="*/ 56803 w 886303"/>
                <a:gd name="connsiteY8" fmla="*/ 756798 h 1080834"/>
                <a:gd name="connsiteX0" fmla="*/ 56803 w 886303"/>
                <a:gd name="connsiteY0" fmla="*/ 900911 h 1224947"/>
                <a:gd name="connsiteX1" fmla="*/ 48276 w 886303"/>
                <a:gd name="connsiteY1" fmla="*/ 155762 h 1224947"/>
                <a:gd name="connsiteX2" fmla="*/ 137289 w 886303"/>
                <a:gd name="connsiteY2" fmla="*/ 746480 h 1224947"/>
                <a:gd name="connsiteX3" fmla="*/ 193933 w 886303"/>
                <a:gd name="connsiteY3" fmla="*/ 147670 h 1224947"/>
                <a:gd name="connsiteX4" fmla="*/ 282945 w 886303"/>
                <a:gd name="connsiteY4" fmla="*/ 608916 h 1224947"/>
                <a:gd name="connsiteX5" fmla="*/ 633394 w 886303"/>
                <a:gd name="connsiteY5" fmla="*/ 2341 h 1224947"/>
                <a:gd name="connsiteX6" fmla="*/ 886303 w 886303"/>
                <a:gd name="connsiteY6" fmla="*/ 900911 h 1224947"/>
                <a:gd name="connsiteX7" fmla="*/ 471553 w 886303"/>
                <a:gd name="connsiteY7" fmla="*/ 1224947 h 1224947"/>
                <a:gd name="connsiteX8" fmla="*/ 56803 w 886303"/>
                <a:gd name="connsiteY8" fmla="*/ 900911 h 1224947"/>
                <a:gd name="connsiteX0" fmla="*/ 56803 w 892394"/>
                <a:gd name="connsiteY0" fmla="*/ 899186 h 1223222"/>
                <a:gd name="connsiteX1" fmla="*/ 48276 w 892394"/>
                <a:gd name="connsiteY1" fmla="*/ 154037 h 1223222"/>
                <a:gd name="connsiteX2" fmla="*/ 137289 w 892394"/>
                <a:gd name="connsiteY2" fmla="*/ 744755 h 1223222"/>
                <a:gd name="connsiteX3" fmla="*/ 193933 w 892394"/>
                <a:gd name="connsiteY3" fmla="*/ 145945 h 1223222"/>
                <a:gd name="connsiteX4" fmla="*/ 282945 w 892394"/>
                <a:gd name="connsiteY4" fmla="*/ 607191 h 1223222"/>
                <a:gd name="connsiteX5" fmla="*/ 633394 w 892394"/>
                <a:gd name="connsiteY5" fmla="*/ 616 h 1223222"/>
                <a:gd name="connsiteX6" fmla="*/ 566167 w 892394"/>
                <a:gd name="connsiteY6" fmla="*/ 752849 h 1223222"/>
                <a:gd name="connsiteX7" fmla="*/ 886303 w 892394"/>
                <a:gd name="connsiteY7" fmla="*/ 899186 h 1223222"/>
                <a:gd name="connsiteX8" fmla="*/ 471553 w 892394"/>
                <a:gd name="connsiteY8" fmla="*/ 1223222 h 1223222"/>
                <a:gd name="connsiteX9" fmla="*/ 56803 w 892394"/>
                <a:gd name="connsiteY9" fmla="*/ 899186 h 1223222"/>
                <a:gd name="connsiteX0" fmla="*/ 56803 w 949534"/>
                <a:gd name="connsiteY0" fmla="*/ 899186 h 1223222"/>
                <a:gd name="connsiteX1" fmla="*/ 48276 w 949534"/>
                <a:gd name="connsiteY1" fmla="*/ 154037 h 1223222"/>
                <a:gd name="connsiteX2" fmla="*/ 137289 w 949534"/>
                <a:gd name="connsiteY2" fmla="*/ 744755 h 1223222"/>
                <a:gd name="connsiteX3" fmla="*/ 193933 w 949534"/>
                <a:gd name="connsiteY3" fmla="*/ 145945 h 1223222"/>
                <a:gd name="connsiteX4" fmla="*/ 282945 w 949534"/>
                <a:gd name="connsiteY4" fmla="*/ 607191 h 1223222"/>
                <a:gd name="connsiteX5" fmla="*/ 633394 w 949534"/>
                <a:gd name="connsiteY5" fmla="*/ 616 h 1223222"/>
                <a:gd name="connsiteX6" fmla="*/ 566167 w 949534"/>
                <a:gd name="connsiteY6" fmla="*/ 752849 h 1223222"/>
                <a:gd name="connsiteX7" fmla="*/ 922215 w 949534"/>
                <a:gd name="connsiteY7" fmla="*/ 299694 h 1223222"/>
                <a:gd name="connsiteX8" fmla="*/ 886303 w 949534"/>
                <a:gd name="connsiteY8" fmla="*/ 899186 h 1223222"/>
                <a:gd name="connsiteX9" fmla="*/ 471553 w 949534"/>
                <a:gd name="connsiteY9" fmla="*/ 1223222 h 1223222"/>
                <a:gd name="connsiteX10" fmla="*/ 56803 w 949534"/>
                <a:gd name="connsiteY10" fmla="*/ 899186 h 1223222"/>
                <a:gd name="connsiteX0" fmla="*/ 56803 w 927544"/>
                <a:gd name="connsiteY0" fmla="*/ 899186 h 1227029"/>
                <a:gd name="connsiteX1" fmla="*/ 48276 w 927544"/>
                <a:gd name="connsiteY1" fmla="*/ 154037 h 1227029"/>
                <a:gd name="connsiteX2" fmla="*/ 137289 w 927544"/>
                <a:gd name="connsiteY2" fmla="*/ 744755 h 1227029"/>
                <a:gd name="connsiteX3" fmla="*/ 193933 w 927544"/>
                <a:gd name="connsiteY3" fmla="*/ 145945 h 1227029"/>
                <a:gd name="connsiteX4" fmla="*/ 282945 w 927544"/>
                <a:gd name="connsiteY4" fmla="*/ 607191 h 1227029"/>
                <a:gd name="connsiteX5" fmla="*/ 633394 w 927544"/>
                <a:gd name="connsiteY5" fmla="*/ 616 h 1227029"/>
                <a:gd name="connsiteX6" fmla="*/ 566167 w 927544"/>
                <a:gd name="connsiteY6" fmla="*/ 752849 h 1227029"/>
                <a:gd name="connsiteX7" fmla="*/ 922215 w 927544"/>
                <a:gd name="connsiteY7" fmla="*/ 299694 h 1227029"/>
                <a:gd name="connsiteX8" fmla="*/ 554530 w 927544"/>
                <a:gd name="connsiteY8" fmla="*/ 1061027 h 1227029"/>
                <a:gd name="connsiteX9" fmla="*/ 471553 w 927544"/>
                <a:gd name="connsiteY9" fmla="*/ 1223222 h 1227029"/>
                <a:gd name="connsiteX10" fmla="*/ 56803 w 927544"/>
                <a:gd name="connsiteY10" fmla="*/ 899186 h 1227029"/>
                <a:gd name="connsiteX0" fmla="*/ 50758 w 921499"/>
                <a:gd name="connsiteY0" fmla="*/ 899186 h 1223548"/>
                <a:gd name="connsiteX1" fmla="*/ 42231 w 921499"/>
                <a:gd name="connsiteY1" fmla="*/ 154037 h 1223548"/>
                <a:gd name="connsiteX2" fmla="*/ 131244 w 921499"/>
                <a:gd name="connsiteY2" fmla="*/ 744755 h 1223548"/>
                <a:gd name="connsiteX3" fmla="*/ 187888 w 921499"/>
                <a:gd name="connsiteY3" fmla="*/ 145945 h 1223548"/>
                <a:gd name="connsiteX4" fmla="*/ 276900 w 921499"/>
                <a:gd name="connsiteY4" fmla="*/ 607191 h 1223548"/>
                <a:gd name="connsiteX5" fmla="*/ 627349 w 921499"/>
                <a:gd name="connsiteY5" fmla="*/ 616 h 1223548"/>
                <a:gd name="connsiteX6" fmla="*/ 560122 w 921499"/>
                <a:gd name="connsiteY6" fmla="*/ 752849 h 1223548"/>
                <a:gd name="connsiteX7" fmla="*/ 916170 w 921499"/>
                <a:gd name="connsiteY7" fmla="*/ 299694 h 1223548"/>
                <a:gd name="connsiteX8" fmla="*/ 548485 w 921499"/>
                <a:gd name="connsiteY8" fmla="*/ 1061027 h 1223548"/>
                <a:gd name="connsiteX9" fmla="*/ 465508 w 921499"/>
                <a:gd name="connsiteY9" fmla="*/ 1223222 h 1223548"/>
                <a:gd name="connsiteX10" fmla="*/ 357820 w 921499"/>
                <a:gd name="connsiteY10" fmla="*/ 1019885 h 1223548"/>
                <a:gd name="connsiteX11" fmla="*/ 50758 w 921499"/>
                <a:gd name="connsiteY11" fmla="*/ 899186 h 1223548"/>
                <a:gd name="connsiteX0" fmla="*/ 50758 w 921499"/>
                <a:gd name="connsiteY0" fmla="*/ 899186 h 1083678"/>
                <a:gd name="connsiteX1" fmla="*/ 42231 w 921499"/>
                <a:gd name="connsiteY1" fmla="*/ 154037 h 1083678"/>
                <a:gd name="connsiteX2" fmla="*/ 131244 w 921499"/>
                <a:gd name="connsiteY2" fmla="*/ 744755 h 1083678"/>
                <a:gd name="connsiteX3" fmla="*/ 187888 w 921499"/>
                <a:gd name="connsiteY3" fmla="*/ 145945 h 1083678"/>
                <a:gd name="connsiteX4" fmla="*/ 276900 w 921499"/>
                <a:gd name="connsiteY4" fmla="*/ 607191 h 1083678"/>
                <a:gd name="connsiteX5" fmla="*/ 627349 w 921499"/>
                <a:gd name="connsiteY5" fmla="*/ 616 h 1083678"/>
                <a:gd name="connsiteX6" fmla="*/ 560122 w 921499"/>
                <a:gd name="connsiteY6" fmla="*/ 752849 h 1083678"/>
                <a:gd name="connsiteX7" fmla="*/ 916170 w 921499"/>
                <a:gd name="connsiteY7" fmla="*/ 299694 h 1083678"/>
                <a:gd name="connsiteX8" fmla="*/ 548485 w 921499"/>
                <a:gd name="connsiteY8" fmla="*/ 1061027 h 1083678"/>
                <a:gd name="connsiteX9" fmla="*/ 473600 w 921499"/>
                <a:gd name="connsiteY9" fmla="*/ 1020921 h 1083678"/>
                <a:gd name="connsiteX10" fmla="*/ 357820 w 921499"/>
                <a:gd name="connsiteY10" fmla="*/ 1019885 h 1083678"/>
                <a:gd name="connsiteX11" fmla="*/ 50758 w 921499"/>
                <a:gd name="connsiteY11" fmla="*/ 899186 h 1083678"/>
                <a:gd name="connsiteX0" fmla="*/ 50758 w 921499"/>
                <a:gd name="connsiteY0" fmla="*/ 906057 h 1090549"/>
                <a:gd name="connsiteX1" fmla="*/ 42231 w 921499"/>
                <a:gd name="connsiteY1" fmla="*/ 160908 h 1090549"/>
                <a:gd name="connsiteX2" fmla="*/ 131244 w 921499"/>
                <a:gd name="connsiteY2" fmla="*/ 751626 h 1090549"/>
                <a:gd name="connsiteX3" fmla="*/ 187888 w 921499"/>
                <a:gd name="connsiteY3" fmla="*/ 152816 h 1090549"/>
                <a:gd name="connsiteX4" fmla="*/ 276900 w 921499"/>
                <a:gd name="connsiteY4" fmla="*/ 614062 h 1090549"/>
                <a:gd name="connsiteX5" fmla="*/ 454924 w 921499"/>
                <a:gd name="connsiteY5" fmla="*/ 387485 h 1090549"/>
                <a:gd name="connsiteX6" fmla="*/ 627349 w 921499"/>
                <a:gd name="connsiteY6" fmla="*/ 7487 h 1090549"/>
                <a:gd name="connsiteX7" fmla="*/ 560122 w 921499"/>
                <a:gd name="connsiteY7" fmla="*/ 759720 h 1090549"/>
                <a:gd name="connsiteX8" fmla="*/ 916170 w 921499"/>
                <a:gd name="connsiteY8" fmla="*/ 306565 h 1090549"/>
                <a:gd name="connsiteX9" fmla="*/ 548485 w 921499"/>
                <a:gd name="connsiteY9" fmla="*/ 1067898 h 1090549"/>
                <a:gd name="connsiteX10" fmla="*/ 473600 w 921499"/>
                <a:gd name="connsiteY10" fmla="*/ 1027792 h 1090549"/>
                <a:gd name="connsiteX11" fmla="*/ 357820 w 921499"/>
                <a:gd name="connsiteY11" fmla="*/ 1026756 h 1090549"/>
                <a:gd name="connsiteX12" fmla="*/ 50758 w 921499"/>
                <a:gd name="connsiteY12" fmla="*/ 906057 h 1090549"/>
                <a:gd name="connsiteX0" fmla="*/ 50758 w 921499"/>
                <a:gd name="connsiteY0" fmla="*/ 1038031 h 1222523"/>
                <a:gd name="connsiteX1" fmla="*/ 42231 w 921499"/>
                <a:gd name="connsiteY1" fmla="*/ 292882 h 1222523"/>
                <a:gd name="connsiteX2" fmla="*/ 131244 w 921499"/>
                <a:gd name="connsiteY2" fmla="*/ 883600 h 1222523"/>
                <a:gd name="connsiteX3" fmla="*/ 187888 w 921499"/>
                <a:gd name="connsiteY3" fmla="*/ 284790 h 1222523"/>
                <a:gd name="connsiteX4" fmla="*/ 276900 w 921499"/>
                <a:gd name="connsiteY4" fmla="*/ 746036 h 1222523"/>
                <a:gd name="connsiteX5" fmla="*/ 365912 w 921499"/>
                <a:gd name="connsiteY5" fmla="*/ 1570 h 1222523"/>
                <a:gd name="connsiteX6" fmla="*/ 454924 w 921499"/>
                <a:gd name="connsiteY6" fmla="*/ 519459 h 1222523"/>
                <a:gd name="connsiteX7" fmla="*/ 627349 w 921499"/>
                <a:gd name="connsiteY7" fmla="*/ 139461 h 1222523"/>
                <a:gd name="connsiteX8" fmla="*/ 560122 w 921499"/>
                <a:gd name="connsiteY8" fmla="*/ 891694 h 1222523"/>
                <a:gd name="connsiteX9" fmla="*/ 916170 w 921499"/>
                <a:gd name="connsiteY9" fmla="*/ 438539 h 1222523"/>
                <a:gd name="connsiteX10" fmla="*/ 548485 w 921499"/>
                <a:gd name="connsiteY10" fmla="*/ 1199872 h 1222523"/>
                <a:gd name="connsiteX11" fmla="*/ 473600 w 921499"/>
                <a:gd name="connsiteY11" fmla="*/ 1159766 h 1222523"/>
                <a:gd name="connsiteX12" fmla="*/ 357820 w 921499"/>
                <a:gd name="connsiteY12" fmla="*/ 1158730 h 1222523"/>
                <a:gd name="connsiteX13" fmla="*/ 50758 w 921499"/>
                <a:gd name="connsiteY13" fmla="*/ 1038031 h 1222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21499" h="1222523">
                  <a:moveTo>
                    <a:pt x="50758" y="1038031"/>
                  </a:moveTo>
                  <a:cubicBezTo>
                    <a:pt x="-1840" y="893723"/>
                    <a:pt x="-26894" y="346888"/>
                    <a:pt x="42231" y="292882"/>
                  </a:cubicBezTo>
                  <a:cubicBezTo>
                    <a:pt x="77224" y="201058"/>
                    <a:pt x="60698" y="813414"/>
                    <a:pt x="131244" y="883600"/>
                  </a:cubicBezTo>
                  <a:cubicBezTo>
                    <a:pt x="169007" y="975310"/>
                    <a:pt x="132177" y="313057"/>
                    <a:pt x="187888" y="284790"/>
                  </a:cubicBezTo>
                  <a:cubicBezTo>
                    <a:pt x="228348" y="237586"/>
                    <a:pt x="230630" y="674502"/>
                    <a:pt x="276900" y="746036"/>
                  </a:cubicBezTo>
                  <a:cubicBezTo>
                    <a:pt x="297130" y="822910"/>
                    <a:pt x="336241" y="39333"/>
                    <a:pt x="365912" y="1570"/>
                  </a:cubicBezTo>
                  <a:cubicBezTo>
                    <a:pt x="395583" y="-36193"/>
                    <a:pt x="401911" y="620555"/>
                    <a:pt x="454924" y="519459"/>
                  </a:cubicBezTo>
                  <a:cubicBezTo>
                    <a:pt x="507938" y="418363"/>
                    <a:pt x="609816" y="77422"/>
                    <a:pt x="627349" y="139461"/>
                  </a:cubicBezTo>
                  <a:cubicBezTo>
                    <a:pt x="644882" y="201500"/>
                    <a:pt x="529518" y="754184"/>
                    <a:pt x="560122" y="891694"/>
                  </a:cubicBezTo>
                  <a:cubicBezTo>
                    <a:pt x="590726" y="1029204"/>
                    <a:pt x="862814" y="414149"/>
                    <a:pt x="916170" y="438539"/>
                  </a:cubicBezTo>
                  <a:cubicBezTo>
                    <a:pt x="969526" y="462929"/>
                    <a:pt x="606063" y="1133614"/>
                    <a:pt x="548485" y="1199872"/>
                  </a:cubicBezTo>
                  <a:cubicBezTo>
                    <a:pt x="490907" y="1266130"/>
                    <a:pt x="505378" y="1166623"/>
                    <a:pt x="473600" y="1159766"/>
                  </a:cubicBezTo>
                  <a:cubicBezTo>
                    <a:pt x="441822" y="1152909"/>
                    <a:pt x="426945" y="1212736"/>
                    <a:pt x="357820" y="1158730"/>
                  </a:cubicBezTo>
                  <a:cubicBezTo>
                    <a:pt x="288695" y="1104724"/>
                    <a:pt x="103356" y="1182339"/>
                    <a:pt x="50758" y="1038031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  <a:sp3d prstMaterial="plastic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Ovalas 5"/>
            <p:cNvSpPr/>
            <p:nvPr/>
          </p:nvSpPr>
          <p:spPr>
            <a:xfrm>
              <a:off x="976352" y="1265606"/>
              <a:ext cx="921499" cy="1544471"/>
            </a:xfrm>
            <a:custGeom>
              <a:avLst/>
              <a:gdLst>
                <a:gd name="connsiteX0" fmla="*/ 0 w 829499"/>
                <a:gd name="connsiteY0" fmla="*/ 324036 h 648072"/>
                <a:gd name="connsiteX1" fmla="*/ 414750 w 829499"/>
                <a:gd name="connsiteY1" fmla="*/ 0 h 648072"/>
                <a:gd name="connsiteX2" fmla="*/ 829500 w 829499"/>
                <a:gd name="connsiteY2" fmla="*/ 324036 h 648072"/>
                <a:gd name="connsiteX3" fmla="*/ 414750 w 829499"/>
                <a:gd name="connsiteY3" fmla="*/ 648072 h 648072"/>
                <a:gd name="connsiteX4" fmla="*/ 0 w 829499"/>
                <a:gd name="connsiteY4" fmla="*/ 324036 h 648072"/>
                <a:gd name="connsiteX0" fmla="*/ 56803 w 886303"/>
                <a:gd name="connsiteY0" fmla="*/ 750754 h 1074790"/>
                <a:gd name="connsiteX1" fmla="*/ 48276 w 886303"/>
                <a:gd name="connsiteY1" fmla="*/ 5605 h 1074790"/>
                <a:gd name="connsiteX2" fmla="*/ 471553 w 886303"/>
                <a:gd name="connsiteY2" fmla="*/ 426718 h 1074790"/>
                <a:gd name="connsiteX3" fmla="*/ 886303 w 886303"/>
                <a:gd name="connsiteY3" fmla="*/ 750754 h 1074790"/>
                <a:gd name="connsiteX4" fmla="*/ 471553 w 886303"/>
                <a:gd name="connsiteY4" fmla="*/ 1074790 h 1074790"/>
                <a:gd name="connsiteX5" fmla="*/ 56803 w 886303"/>
                <a:gd name="connsiteY5" fmla="*/ 750754 h 1074790"/>
                <a:gd name="connsiteX0" fmla="*/ 56803 w 886303"/>
                <a:gd name="connsiteY0" fmla="*/ 754508 h 1078544"/>
                <a:gd name="connsiteX1" fmla="*/ 48276 w 886303"/>
                <a:gd name="connsiteY1" fmla="*/ 9359 h 1078544"/>
                <a:gd name="connsiteX2" fmla="*/ 137289 w 886303"/>
                <a:gd name="connsiteY2" fmla="*/ 600077 h 1078544"/>
                <a:gd name="connsiteX3" fmla="*/ 471553 w 886303"/>
                <a:gd name="connsiteY3" fmla="*/ 430472 h 1078544"/>
                <a:gd name="connsiteX4" fmla="*/ 886303 w 886303"/>
                <a:gd name="connsiteY4" fmla="*/ 754508 h 1078544"/>
                <a:gd name="connsiteX5" fmla="*/ 471553 w 886303"/>
                <a:gd name="connsiteY5" fmla="*/ 1078544 h 1078544"/>
                <a:gd name="connsiteX6" fmla="*/ 56803 w 886303"/>
                <a:gd name="connsiteY6" fmla="*/ 754508 h 1078544"/>
                <a:gd name="connsiteX0" fmla="*/ 56803 w 886303"/>
                <a:gd name="connsiteY0" fmla="*/ 754940 h 1078976"/>
                <a:gd name="connsiteX1" fmla="*/ 48276 w 886303"/>
                <a:gd name="connsiteY1" fmla="*/ 9791 h 1078976"/>
                <a:gd name="connsiteX2" fmla="*/ 137289 w 886303"/>
                <a:gd name="connsiteY2" fmla="*/ 600509 h 1078976"/>
                <a:gd name="connsiteX3" fmla="*/ 193933 w 886303"/>
                <a:gd name="connsiteY3" fmla="*/ 1699 h 1078976"/>
                <a:gd name="connsiteX4" fmla="*/ 471553 w 886303"/>
                <a:gd name="connsiteY4" fmla="*/ 430904 h 1078976"/>
                <a:gd name="connsiteX5" fmla="*/ 886303 w 886303"/>
                <a:gd name="connsiteY5" fmla="*/ 754940 h 1078976"/>
                <a:gd name="connsiteX6" fmla="*/ 471553 w 886303"/>
                <a:gd name="connsiteY6" fmla="*/ 1078976 h 1078976"/>
                <a:gd name="connsiteX7" fmla="*/ 56803 w 886303"/>
                <a:gd name="connsiteY7" fmla="*/ 754940 h 1078976"/>
                <a:gd name="connsiteX0" fmla="*/ 56803 w 886303"/>
                <a:gd name="connsiteY0" fmla="*/ 756798 h 1080834"/>
                <a:gd name="connsiteX1" fmla="*/ 48276 w 886303"/>
                <a:gd name="connsiteY1" fmla="*/ 11649 h 1080834"/>
                <a:gd name="connsiteX2" fmla="*/ 137289 w 886303"/>
                <a:gd name="connsiteY2" fmla="*/ 602367 h 1080834"/>
                <a:gd name="connsiteX3" fmla="*/ 193933 w 886303"/>
                <a:gd name="connsiteY3" fmla="*/ 3557 h 1080834"/>
                <a:gd name="connsiteX4" fmla="*/ 282945 w 886303"/>
                <a:gd name="connsiteY4" fmla="*/ 464803 h 1080834"/>
                <a:gd name="connsiteX5" fmla="*/ 471553 w 886303"/>
                <a:gd name="connsiteY5" fmla="*/ 432762 h 1080834"/>
                <a:gd name="connsiteX6" fmla="*/ 886303 w 886303"/>
                <a:gd name="connsiteY6" fmla="*/ 756798 h 1080834"/>
                <a:gd name="connsiteX7" fmla="*/ 471553 w 886303"/>
                <a:gd name="connsiteY7" fmla="*/ 1080834 h 1080834"/>
                <a:gd name="connsiteX8" fmla="*/ 56803 w 886303"/>
                <a:gd name="connsiteY8" fmla="*/ 756798 h 1080834"/>
                <a:gd name="connsiteX0" fmla="*/ 56803 w 886303"/>
                <a:gd name="connsiteY0" fmla="*/ 900911 h 1224947"/>
                <a:gd name="connsiteX1" fmla="*/ 48276 w 886303"/>
                <a:gd name="connsiteY1" fmla="*/ 155762 h 1224947"/>
                <a:gd name="connsiteX2" fmla="*/ 137289 w 886303"/>
                <a:gd name="connsiteY2" fmla="*/ 746480 h 1224947"/>
                <a:gd name="connsiteX3" fmla="*/ 193933 w 886303"/>
                <a:gd name="connsiteY3" fmla="*/ 147670 h 1224947"/>
                <a:gd name="connsiteX4" fmla="*/ 282945 w 886303"/>
                <a:gd name="connsiteY4" fmla="*/ 608916 h 1224947"/>
                <a:gd name="connsiteX5" fmla="*/ 633394 w 886303"/>
                <a:gd name="connsiteY5" fmla="*/ 2341 h 1224947"/>
                <a:gd name="connsiteX6" fmla="*/ 886303 w 886303"/>
                <a:gd name="connsiteY6" fmla="*/ 900911 h 1224947"/>
                <a:gd name="connsiteX7" fmla="*/ 471553 w 886303"/>
                <a:gd name="connsiteY7" fmla="*/ 1224947 h 1224947"/>
                <a:gd name="connsiteX8" fmla="*/ 56803 w 886303"/>
                <a:gd name="connsiteY8" fmla="*/ 900911 h 1224947"/>
                <a:gd name="connsiteX0" fmla="*/ 56803 w 892394"/>
                <a:gd name="connsiteY0" fmla="*/ 899186 h 1223222"/>
                <a:gd name="connsiteX1" fmla="*/ 48276 w 892394"/>
                <a:gd name="connsiteY1" fmla="*/ 154037 h 1223222"/>
                <a:gd name="connsiteX2" fmla="*/ 137289 w 892394"/>
                <a:gd name="connsiteY2" fmla="*/ 744755 h 1223222"/>
                <a:gd name="connsiteX3" fmla="*/ 193933 w 892394"/>
                <a:gd name="connsiteY3" fmla="*/ 145945 h 1223222"/>
                <a:gd name="connsiteX4" fmla="*/ 282945 w 892394"/>
                <a:gd name="connsiteY4" fmla="*/ 607191 h 1223222"/>
                <a:gd name="connsiteX5" fmla="*/ 633394 w 892394"/>
                <a:gd name="connsiteY5" fmla="*/ 616 h 1223222"/>
                <a:gd name="connsiteX6" fmla="*/ 566167 w 892394"/>
                <a:gd name="connsiteY6" fmla="*/ 752849 h 1223222"/>
                <a:gd name="connsiteX7" fmla="*/ 886303 w 892394"/>
                <a:gd name="connsiteY7" fmla="*/ 899186 h 1223222"/>
                <a:gd name="connsiteX8" fmla="*/ 471553 w 892394"/>
                <a:gd name="connsiteY8" fmla="*/ 1223222 h 1223222"/>
                <a:gd name="connsiteX9" fmla="*/ 56803 w 892394"/>
                <a:gd name="connsiteY9" fmla="*/ 899186 h 1223222"/>
                <a:gd name="connsiteX0" fmla="*/ 56803 w 949534"/>
                <a:gd name="connsiteY0" fmla="*/ 899186 h 1223222"/>
                <a:gd name="connsiteX1" fmla="*/ 48276 w 949534"/>
                <a:gd name="connsiteY1" fmla="*/ 154037 h 1223222"/>
                <a:gd name="connsiteX2" fmla="*/ 137289 w 949534"/>
                <a:gd name="connsiteY2" fmla="*/ 744755 h 1223222"/>
                <a:gd name="connsiteX3" fmla="*/ 193933 w 949534"/>
                <a:gd name="connsiteY3" fmla="*/ 145945 h 1223222"/>
                <a:gd name="connsiteX4" fmla="*/ 282945 w 949534"/>
                <a:gd name="connsiteY4" fmla="*/ 607191 h 1223222"/>
                <a:gd name="connsiteX5" fmla="*/ 633394 w 949534"/>
                <a:gd name="connsiteY5" fmla="*/ 616 h 1223222"/>
                <a:gd name="connsiteX6" fmla="*/ 566167 w 949534"/>
                <a:gd name="connsiteY6" fmla="*/ 752849 h 1223222"/>
                <a:gd name="connsiteX7" fmla="*/ 922215 w 949534"/>
                <a:gd name="connsiteY7" fmla="*/ 299694 h 1223222"/>
                <a:gd name="connsiteX8" fmla="*/ 886303 w 949534"/>
                <a:gd name="connsiteY8" fmla="*/ 899186 h 1223222"/>
                <a:gd name="connsiteX9" fmla="*/ 471553 w 949534"/>
                <a:gd name="connsiteY9" fmla="*/ 1223222 h 1223222"/>
                <a:gd name="connsiteX10" fmla="*/ 56803 w 949534"/>
                <a:gd name="connsiteY10" fmla="*/ 899186 h 1223222"/>
                <a:gd name="connsiteX0" fmla="*/ 56803 w 927544"/>
                <a:gd name="connsiteY0" fmla="*/ 899186 h 1227029"/>
                <a:gd name="connsiteX1" fmla="*/ 48276 w 927544"/>
                <a:gd name="connsiteY1" fmla="*/ 154037 h 1227029"/>
                <a:gd name="connsiteX2" fmla="*/ 137289 w 927544"/>
                <a:gd name="connsiteY2" fmla="*/ 744755 h 1227029"/>
                <a:gd name="connsiteX3" fmla="*/ 193933 w 927544"/>
                <a:gd name="connsiteY3" fmla="*/ 145945 h 1227029"/>
                <a:gd name="connsiteX4" fmla="*/ 282945 w 927544"/>
                <a:gd name="connsiteY4" fmla="*/ 607191 h 1227029"/>
                <a:gd name="connsiteX5" fmla="*/ 633394 w 927544"/>
                <a:gd name="connsiteY5" fmla="*/ 616 h 1227029"/>
                <a:gd name="connsiteX6" fmla="*/ 566167 w 927544"/>
                <a:gd name="connsiteY6" fmla="*/ 752849 h 1227029"/>
                <a:gd name="connsiteX7" fmla="*/ 922215 w 927544"/>
                <a:gd name="connsiteY7" fmla="*/ 299694 h 1227029"/>
                <a:gd name="connsiteX8" fmla="*/ 554530 w 927544"/>
                <a:gd name="connsiteY8" fmla="*/ 1061027 h 1227029"/>
                <a:gd name="connsiteX9" fmla="*/ 471553 w 927544"/>
                <a:gd name="connsiteY9" fmla="*/ 1223222 h 1227029"/>
                <a:gd name="connsiteX10" fmla="*/ 56803 w 927544"/>
                <a:gd name="connsiteY10" fmla="*/ 899186 h 1227029"/>
                <a:gd name="connsiteX0" fmla="*/ 50758 w 921499"/>
                <a:gd name="connsiteY0" fmla="*/ 899186 h 1223548"/>
                <a:gd name="connsiteX1" fmla="*/ 42231 w 921499"/>
                <a:gd name="connsiteY1" fmla="*/ 154037 h 1223548"/>
                <a:gd name="connsiteX2" fmla="*/ 131244 w 921499"/>
                <a:gd name="connsiteY2" fmla="*/ 744755 h 1223548"/>
                <a:gd name="connsiteX3" fmla="*/ 187888 w 921499"/>
                <a:gd name="connsiteY3" fmla="*/ 145945 h 1223548"/>
                <a:gd name="connsiteX4" fmla="*/ 276900 w 921499"/>
                <a:gd name="connsiteY4" fmla="*/ 607191 h 1223548"/>
                <a:gd name="connsiteX5" fmla="*/ 627349 w 921499"/>
                <a:gd name="connsiteY5" fmla="*/ 616 h 1223548"/>
                <a:gd name="connsiteX6" fmla="*/ 560122 w 921499"/>
                <a:gd name="connsiteY6" fmla="*/ 752849 h 1223548"/>
                <a:gd name="connsiteX7" fmla="*/ 916170 w 921499"/>
                <a:gd name="connsiteY7" fmla="*/ 299694 h 1223548"/>
                <a:gd name="connsiteX8" fmla="*/ 548485 w 921499"/>
                <a:gd name="connsiteY8" fmla="*/ 1061027 h 1223548"/>
                <a:gd name="connsiteX9" fmla="*/ 465508 w 921499"/>
                <a:gd name="connsiteY9" fmla="*/ 1223222 h 1223548"/>
                <a:gd name="connsiteX10" fmla="*/ 357820 w 921499"/>
                <a:gd name="connsiteY10" fmla="*/ 1019885 h 1223548"/>
                <a:gd name="connsiteX11" fmla="*/ 50758 w 921499"/>
                <a:gd name="connsiteY11" fmla="*/ 899186 h 1223548"/>
                <a:gd name="connsiteX0" fmla="*/ 50758 w 921499"/>
                <a:gd name="connsiteY0" fmla="*/ 899186 h 1083678"/>
                <a:gd name="connsiteX1" fmla="*/ 42231 w 921499"/>
                <a:gd name="connsiteY1" fmla="*/ 154037 h 1083678"/>
                <a:gd name="connsiteX2" fmla="*/ 131244 w 921499"/>
                <a:gd name="connsiteY2" fmla="*/ 744755 h 1083678"/>
                <a:gd name="connsiteX3" fmla="*/ 187888 w 921499"/>
                <a:gd name="connsiteY3" fmla="*/ 145945 h 1083678"/>
                <a:gd name="connsiteX4" fmla="*/ 276900 w 921499"/>
                <a:gd name="connsiteY4" fmla="*/ 607191 h 1083678"/>
                <a:gd name="connsiteX5" fmla="*/ 627349 w 921499"/>
                <a:gd name="connsiteY5" fmla="*/ 616 h 1083678"/>
                <a:gd name="connsiteX6" fmla="*/ 560122 w 921499"/>
                <a:gd name="connsiteY6" fmla="*/ 752849 h 1083678"/>
                <a:gd name="connsiteX7" fmla="*/ 916170 w 921499"/>
                <a:gd name="connsiteY7" fmla="*/ 299694 h 1083678"/>
                <a:gd name="connsiteX8" fmla="*/ 548485 w 921499"/>
                <a:gd name="connsiteY8" fmla="*/ 1061027 h 1083678"/>
                <a:gd name="connsiteX9" fmla="*/ 473600 w 921499"/>
                <a:gd name="connsiteY9" fmla="*/ 1020921 h 1083678"/>
                <a:gd name="connsiteX10" fmla="*/ 357820 w 921499"/>
                <a:gd name="connsiteY10" fmla="*/ 1019885 h 1083678"/>
                <a:gd name="connsiteX11" fmla="*/ 50758 w 921499"/>
                <a:gd name="connsiteY11" fmla="*/ 899186 h 1083678"/>
                <a:gd name="connsiteX0" fmla="*/ 50758 w 921499"/>
                <a:gd name="connsiteY0" fmla="*/ 906057 h 1090549"/>
                <a:gd name="connsiteX1" fmla="*/ 42231 w 921499"/>
                <a:gd name="connsiteY1" fmla="*/ 160908 h 1090549"/>
                <a:gd name="connsiteX2" fmla="*/ 131244 w 921499"/>
                <a:gd name="connsiteY2" fmla="*/ 751626 h 1090549"/>
                <a:gd name="connsiteX3" fmla="*/ 187888 w 921499"/>
                <a:gd name="connsiteY3" fmla="*/ 152816 h 1090549"/>
                <a:gd name="connsiteX4" fmla="*/ 276900 w 921499"/>
                <a:gd name="connsiteY4" fmla="*/ 614062 h 1090549"/>
                <a:gd name="connsiteX5" fmla="*/ 454924 w 921499"/>
                <a:gd name="connsiteY5" fmla="*/ 387485 h 1090549"/>
                <a:gd name="connsiteX6" fmla="*/ 627349 w 921499"/>
                <a:gd name="connsiteY6" fmla="*/ 7487 h 1090549"/>
                <a:gd name="connsiteX7" fmla="*/ 560122 w 921499"/>
                <a:gd name="connsiteY7" fmla="*/ 759720 h 1090549"/>
                <a:gd name="connsiteX8" fmla="*/ 916170 w 921499"/>
                <a:gd name="connsiteY8" fmla="*/ 306565 h 1090549"/>
                <a:gd name="connsiteX9" fmla="*/ 548485 w 921499"/>
                <a:gd name="connsiteY9" fmla="*/ 1067898 h 1090549"/>
                <a:gd name="connsiteX10" fmla="*/ 473600 w 921499"/>
                <a:gd name="connsiteY10" fmla="*/ 1027792 h 1090549"/>
                <a:gd name="connsiteX11" fmla="*/ 357820 w 921499"/>
                <a:gd name="connsiteY11" fmla="*/ 1026756 h 1090549"/>
                <a:gd name="connsiteX12" fmla="*/ 50758 w 921499"/>
                <a:gd name="connsiteY12" fmla="*/ 906057 h 1090549"/>
                <a:gd name="connsiteX0" fmla="*/ 50758 w 921499"/>
                <a:gd name="connsiteY0" fmla="*/ 1038031 h 1222523"/>
                <a:gd name="connsiteX1" fmla="*/ 42231 w 921499"/>
                <a:gd name="connsiteY1" fmla="*/ 292882 h 1222523"/>
                <a:gd name="connsiteX2" fmla="*/ 131244 w 921499"/>
                <a:gd name="connsiteY2" fmla="*/ 883600 h 1222523"/>
                <a:gd name="connsiteX3" fmla="*/ 187888 w 921499"/>
                <a:gd name="connsiteY3" fmla="*/ 284790 h 1222523"/>
                <a:gd name="connsiteX4" fmla="*/ 276900 w 921499"/>
                <a:gd name="connsiteY4" fmla="*/ 746036 h 1222523"/>
                <a:gd name="connsiteX5" fmla="*/ 365912 w 921499"/>
                <a:gd name="connsiteY5" fmla="*/ 1570 h 1222523"/>
                <a:gd name="connsiteX6" fmla="*/ 454924 w 921499"/>
                <a:gd name="connsiteY6" fmla="*/ 519459 h 1222523"/>
                <a:gd name="connsiteX7" fmla="*/ 627349 w 921499"/>
                <a:gd name="connsiteY7" fmla="*/ 139461 h 1222523"/>
                <a:gd name="connsiteX8" fmla="*/ 560122 w 921499"/>
                <a:gd name="connsiteY8" fmla="*/ 891694 h 1222523"/>
                <a:gd name="connsiteX9" fmla="*/ 916170 w 921499"/>
                <a:gd name="connsiteY9" fmla="*/ 438539 h 1222523"/>
                <a:gd name="connsiteX10" fmla="*/ 548485 w 921499"/>
                <a:gd name="connsiteY10" fmla="*/ 1199872 h 1222523"/>
                <a:gd name="connsiteX11" fmla="*/ 473600 w 921499"/>
                <a:gd name="connsiteY11" fmla="*/ 1159766 h 1222523"/>
                <a:gd name="connsiteX12" fmla="*/ 357820 w 921499"/>
                <a:gd name="connsiteY12" fmla="*/ 1158730 h 1222523"/>
                <a:gd name="connsiteX13" fmla="*/ 50758 w 921499"/>
                <a:gd name="connsiteY13" fmla="*/ 1038031 h 1222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21499" h="1222523">
                  <a:moveTo>
                    <a:pt x="50758" y="1038031"/>
                  </a:moveTo>
                  <a:cubicBezTo>
                    <a:pt x="-1840" y="893723"/>
                    <a:pt x="-26894" y="346888"/>
                    <a:pt x="42231" y="292882"/>
                  </a:cubicBezTo>
                  <a:cubicBezTo>
                    <a:pt x="77224" y="201058"/>
                    <a:pt x="60698" y="813414"/>
                    <a:pt x="131244" y="883600"/>
                  </a:cubicBezTo>
                  <a:cubicBezTo>
                    <a:pt x="169007" y="975310"/>
                    <a:pt x="132177" y="313057"/>
                    <a:pt x="187888" y="284790"/>
                  </a:cubicBezTo>
                  <a:cubicBezTo>
                    <a:pt x="228348" y="237586"/>
                    <a:pt x="230630" y="674502"/>
                    <a:pt x="276900" y="746036"/>
                  </a:cubicBezTo>
                  <a:cubicBezTo>
                    <a:pt x="297130" y="822910"/>
                    <a:pt x="336241" y="39333"/>
                    <a:pt x="365912" y="1570"/>
                  </a:cubicBezTo>
                  <a:cubicBezTo>
                    <a:pt x="395583" y="-36193"/>
                    <a:pt x="401911" y="620555"/>
                    <a:pt x="454924" y="519459"/>
                  </a:cubicBezTo>
                  <a:cubicBezTo>
                    <a:pt x="507938" y="418363"/>
                    <a:pt x="609816" y="77422"/>
                    <a:pt x="627349" y="139461"/>
                  </a:cubicBezTo>
                  <a:cubicBezTo>
                    <a:pt x="644882" y="201500"/>
                    <a:pt x="529518" y="754184"/>
                    <a:pt x="560122" y="891694"/>
                  </a:cubicBezTo>
                  <a:cubicBezTo>
                    <a:pt x="590726" y="1029204"/>
                    <a:pt x="862814" y="414149"/>
                    <a:pt x="916170" y="438539"/>
                  </a:cubicBezTo>
                  <a:cubicBezTo>
                    <a:pt x="969526" y="462929"/>
                    <a:pt x="606063" y="1133614"/>
                    <a:pt x="548485" y="1199872"/>
                  </a:cubicBezTo>
                  <a:cubicBezTo>
                    <a:pt x="490907" y="1266130"/>
                    <a:pt x="505378" y="1166623"/>
                    <a:pt x="473600" y="1159766"/>
                  </a:cubicBezTo>
                  <a:cubicBezTo>
                    <a:pt x="441822" y="1152909"/>
                    <a:pt x="426945" y="1212736"/>
                    <a:pt x="357820" y="1158730"/>
                  </a:cubicBezTo>
                  <a:cubicBezTo>
                    <a:pt x="288695" y="1104724"/>
                    <a:pt x="103356" y="1182339"/>
                    <a:pt x="50758" y="1038031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  <a:sp3d prstMaterial="plastic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" name="Stačiakampis 12"/>
          <p:cNvSpPr/>
          <p:nvPr/>
        </p:nvSpPr>
        <p:spPr>
          <a:xfrm rot="14572380">
            <a:off x="-1195698" y="944943"/>
            <a:ext cx="10404528" cy="2185799"/>
          </a:xfrm>
          <a:custGeom>
            <a:avLst/>
            <a:gdLst>
              <a:gd name="connsiteX0" fmla="*/ 0 w 9144000"/>
              <a:gd name="connsiteY0" fmla="*/ 0 h 1116124"/>
              <a:gd name="connsiteX1" fmla="*/ 9144000 w 9144000"/>
              <a:gd name="connsiteY1" fmla="*/ 0 h 1116124"/>
              <a:gd name="connsiteX2" fmla="*/ 9144000 w 9144000"/>
              <a:gd name="connsiteY2" fmla="*/ 1116124 h 1116124"/>
              <a:gd name="connsiteX3" fmla="*/ 0 w 9144000"/>
              <a:gd name="connsiteY3" fmla="*/ 1116124 h 1116124"/>
              <a:gd name="connsiteX4" fmla="*/ 0 w 9144000"/>
              <a:gd name="connsiteY4" fmla="*/ 0 h 1116124"/>
              <a:gd name="connsiteX0" fmla="*/ 767751 w 9911751"/>
              <a:gd name="connsiteY0" fmla="*/ 0 h 1918380"/>
              <a:gd name="connsiteX1" fmla="*/ 9911751 w 9911751"/>
              <a:gd name="connsiteY1" fmla="*/ 0 h 1918380"/>
              <a:gd name="connsiteX2" fmla="*/ 9911751 w 9911751"/>
              <a:gd name="connsiteY2" fmla="*/ 1116124 h 1918380"/>
              <a:gd name="connsiteX3" fmla="*/ 0 w 9911751"/>
              <a:gd name="connsiteY3" fmla="*/ 1918380 h 1918380"/>
              <a:gd name="connsiteX4" fmla="*/ 767751 w 9911751"/>
              <a:gd name="connsiteY4" fmla="*/ 0 h 1918380"/>
              <a:gd name="connsiteX0" fmla="*/ 629728 w 9773728"/>
              <a:gd name="connsiteY0" fmla="*/ 0 h 1832116"/>
              <a:gd name="connsiteX1" fmla="*/ 9773728 w 9773728"/>
              <a:gd name="connsiteY1" fmla="*/ 0 h 1832116"/>
              <a:gd name="connsiteX2" fmla="*/ 9773728 w 9773728"/>
              <a:gd name="connsiteY2" fmla="*/ 1116124 h 1832116"/>
              <a:gd name="connsiteX3" fmla="*/ 0 w 9773728"/>
              <a:gd name="connsiteY3" fmla="*/ 1832116 h 1832116"/>
              <a:gd name="connsiteX4" fmla="*/ 629728 w 9773728"/>
              <a:gd name="connsiteY4" fmla="*/ 0 h 1832116"/>
              <a:gd name="connsiteX0" fmla="*/ 483079 w 9627079"/>
              <a:gd name="connsiteY0" fmla="*/ 0 h 1754478"/>
              <a:gd name="connsiteX1" fmla="*/ 9627079 w 9627079"/>
              <a:gd name="connsiteY1" fmla="*/ 0 h 1754478"/>
              <a:gd name="connsiteX2" fmla="*/ 9627079 w 9627079"/>
              <a:gd name="connsiteY2" fmla="*/ 1116124 h 1754478"/>
              <a:gd name="connsiteX3" fmla="*/ 0 w 9627079"/>
              <a:gd name="connsiteY3" fmla="*/ 1754478 h 1754478"/>
              <a:gd name="connsiteX4" fmla="*/ 483079 w 9627079"/>
              <a:gd name="connsiteY4" fmla="*/ 0 h 1754478"/>
              <a:gd name="connsiteX0" fmla="*/ 388189 w 9532189"/>
              <a:gd name="connsiteY0" fmla="*/ 0 h 1711346"/>
              <a:gd name="connsiteX1" fmla="*/ 9532189 w 9532189"/>
              <a:gd name="connsiteY1" fmla="*/ 0 h 1711346"/>
              <a:gd name="connsiteX2" fmla="*/ 9532189 w 9532189"/>
              <a:gd name="connsiteY2" fmla="*/ 1116124 h 1711346"/>
              <a:gd name="connsiteX3" fmla="*/ 0 w 9532189"/>
              <a:gd name="connsiteY3" fmla="*/ 1711346 h 1711346"/>
              <a:gd name="connsiteX4" fmla="*/ 388189 w 9532189"/>
              <a:gd name="connsiteY4" fmla="*/ 0 h 1711346"/>
              <a:gd name="connsiteX0" fmla="*/ 293299 w 9532189"/>
              <a:gd name="connsiteY0" fmla="*/ 0 h 1719972"/>
              <a:gd name="connsiteX1" fmla="*/ 9532189 w 9532189"/>
              <a:gd name="connsiteY1" fmla="*/ 8626 h 1719972"/>
              <a:gd name="connsiteX2" fmla="*/ 9532189 w 9532189"/>
              <a:gd name="connsiteY2" fmla="*/ 1124750 h 1719972"/>
              <a:gd name="connsiteX3" fmla="*/ 0 w 9532189"/>
              <a:gd name="connsiteY3" fmla="*/ 1719972 h 1719972"/>
              <a:gd name="connsiteX4" fmla="*/ 293299 w 9532189"/>
              <a:gd name="connsiteY4" fmla="*/ 0 h 1719972"/>
              <a:gd name="connsiteX0" fmla="*/ 207034 w 9532189"/>
              <a:gd name="connsiteY0" fmla="*/ 0 h 1719972"/>
              <a:gd name="connsiteX1" fmla="*/ 9532189 w 9532189"/>
              <a:gd name="connsiteY1" fmla="*/ 8626 h 1719972"/>
              <a:gd name="connsiteX2" fmla="*/ 9532189 w 9532189"/>
              <a:gd name="connsiteY2" fmla="*/ 1124750 h 1719972"/>
              <a:gd name="connsiteX3" fmla="*/ 0 w 9532189"/>
              <a:gd name="connsiteY3" fmla="*/ 1719972 h 1719972"/>
              <a:gd name="connsiteX4" fmla="*/ 207034 w 9532189"/>
              <a:gd name="connsiteY4" fmla="*/ 0 h 1719972"/>
              <a:gd name="connsiteX0" fmla="*/ 250166 w 9532189"/>
              <a:gd name="connsiteY0" fmla="*/ 0 h 1719972"/>
              <a:gd name="connsiteX1" fmla="*/ 9532189 w 9532189"/>
              <a:gd name="connsiteY1" fmla="*/ 8626 h 1719972"/>
              <a:gd name="connsiteX2" fmla="*/ 9532189 w 9532189"/>
              <a:gd name="connsiteY2" fmla="*/ 1124750 h 1719972"/>
              <a:gd name="connsiteX3" fmla="*/ 0 w 9532189"/>
              <a:gd name="connsiteY3" fmla="*/ 1719972 h 1719972"/>
              <a:gd name="connsiteX4" fmla="*/ 250166 w 9532189"/>
              <a:gd name="connsiteY4" fmla="*/ 0 h 1719972"/>
              <a:gd name="connsiteX0" fmla="*/ 215661 w 9532189"/>
              <a:gd name="connsiteY0" fmla="*/ 0 h 1719972"/>
              <a:gd name="connsiteX1" fmla="*/ 9532189 w 9532189"/>
              <a:gd name="connsiteY1" fmla="*/ 8626 h 1719972"/>
              <a:gd name="connsiteX2" fmla="*/ 9532189 w 9532189"/>
              <a:gd name="connsiteY2" fmla="*/ 1124750 h 1719972"/>
              <a:gd name="connsiteX3" fmla="*/ 0 w 9532189"/>
              <a:gd name="connsiteY3" fmla="*/ 1719972 h 1719972"/>
              <a:gd name="connsiteX4" fmla="*/ 215661 w 9532189"/>
              <a:gd name="connsiteY4" fmla="*/ 0 h 1719972"/>
              <a:gd name="connsiteX0" fmla="*/ 319178 w 9635706"/>
              <a:gd name="connsiteY0" fmla="*/ 0 h 1719972"/>
              <a:gd name="connsiteX1" fmla="*/ 9635706 w 9635706"/>
              <a:gd name="connsiteY1" fmla="*/ 8626 h 1719972"/>
              <a:gd name="connsiteX2" fmla="*/ 9635706 w 9635706"/>
              <a:gd name="connsiteY2" fmla="*/ 1124750 h 1719972"/>
              <a:gd name="connsiteX3" fmla="*/ 0 w 9635706"/>
              <a:gd name="connsiteY3" fmla="*/ 1719972 h 1719972"/>
              <a:gd name="connsiteX4" fmla="*/ 319178 w 9635706"/>
              <a:gd name="connsiteY4" fmla="*/ 0 h 1719972"/>
              <a:gd name="connsiteX0" fmla="*/ 319178 w 9635706"/>
              <a:gd name="connsiteY0" fmla="*/ 284672 h 2004644"/>
              <a:gd name="connsiteX1" fmla="*/ 9635706 w 9635706"/>
              <a:gd name="connsiteY1" fmla="*/ 0 h 2004644"/>
              <a:gd name="connsiteX2" fmla="*/ 9635706 w 9635706"/>
              <a:gd name="connsiteY2" fmla="*/ 1409422 h 2004644"/>
              <a:gd name="connsiteX3" fmla="*/ 0 w 9635706"/>
              <a:gd name="connsiteY3" fmla="*/ 2004644 h 2004644"/>
              <a:gd name="connsiteX4" fmla="*/ 319178 w 9635706"/>
              <a:gd name="connsiteY4" fmla="*/ 284672 h 2004644"/>
              <a:gd name="connsiteX0" fmla="*/ 319178 w 9842740"/>
              <a:gd name="connsiteY0" fmla="*/ 414068 h 2134040"/>
              <a:gd name="connsiteX1" fmla="*/ 9842740 w 9842740"/>
              <a:gd name="connsiteY1" fmla="*/ 0 h 2134040"/>
              <a:gd name="connsiteX2" fmla="*/ 9635706 w 9842740"/>
              <a:gd name="connsiteY2" fmla="*/ 1538818 h 2134040"/>
              <a:gd name="connsiteX3" fmla="*/ 0 w 9842740"/>
              <a:gd name="connsiteY3" fmla="*/ 2134040 h 2134040"/>
              <a:gd name="connsiteX4" fmla="*/ 319178 w 9842740"/>
              <a:gd name="connsiteY4" fmla="*/ 414068 h 2134040"/>
              <a:gd name="connsiteX0" fmla="*/ 319178 w 9894498"/>
              <a:gd name="connsiteY0" fmla="*/ 414068 h 2134040"/>
              <a:gd name="connsiteX1" fmla="*/ 9842740 w 9894498"/>
              <a:gd name="connsiteY1" fmla="*/ 0 h 2134040"/>
              <a:gd name="connsiteX2" fmla="*/ 9894498 w 9894498"/>
              <a:gd name="connsiteY2" fmla="*/ 1374916 h 2134040"/>
              <a:gd name="connsiteX3" fmla="*/ 0 w 9894498"/>
              <a:gd name="connsiteY3" fmla="*/ 2134040 h 2134040"/>
              <a:gd name="connsiteX4" fmla="*/ 319178 w 9894498"/>
              <a:gd name="connsiteY4" fmla="*/ 414068 h 2134040"/>
              <a:gd name="connsiteX0" fmla="*/ 319178 w 9894498"/>
              <a:gd name="connsiteY0" fmla="*/ 465827 h 2185799"/>
              <a:gd name="connsiteX1" fmla="*/ 9868619 w 9894498"/>
              <a:gd name="connsiteY1" fmla="*/ 0 h 2185799"/>
              <a:gd name="connsiteX2" fmla="*/ 9894498 w 9894498"/>
              <a:gd name="connsiteY2" fmla="*/ 1426675 h 2185799"/>
              <a:gd name="connsiteX3" fmla="*/ 0 w 9894498"/>
              <a:gd name="connsiteY3" fmla="*/ 2185799 h 2185799"/>
              <a:gd name="connsiteX4" fmla="*/ 319178 w 9894498"/>
              <a:gd name="connsiteY4" fmla="*/ 465827 h 2185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94498" h="2185799">
                <a:moveTo>
                  <a:pt x="319178" y="465827"/>
                </a:moveTo>
                <a:lnTo>
                  <a:pt x="9868619" y="0"/>
                </a:lnTo>
                <a:lnTo>
                  <a:pt x="9894498" y="1426675"/>
                </a:lnTo>
                <a:lnTo>
                  <a:pt x="0" y="2185799"/>
                </a:lnTo>
                <a:lnTo>
                  <a:pt x="319178" y="465827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scene3d>
            <a:camera prst="perspectiveHeroicExtremeRightFacing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RelaxedModerately"/>
              <a:lightRig rig="threePt" dir="t"/>
            </a:scene3d>
          </a:bodyPr>
          <a:lstStyle/>
          <a:p>
            <a:pPr algn="ctr"/>
            <a:endParaRPr lang="en-GB"/>
          </a:p>
        </p:txBody>
      </p:sp>
      <p:grpSp>
        <p:nvGrpSpPr>
          <p:cNvPr id="3" name="Grupė 2"/>
          <p:cNvGrpSpPr/>
          <p:nvPr/>
        </p:nvGrpSpPr>
        <p:grpSpPr>
          <a:xfrm>
            <a:off x="-277968" y="4942289"/>
            <a:ext cx="6402429" cy="2254570"/>
            <a:chOff x="-277968" y="4942289"/>
            <a:chExt cx="6402429" cy="2254570"/>
          </a:xfrm>
        </p:grpSpPr>
        <p:sp>
          <p:nvSpPr>
            <p:cNvPr id="97" name="Struktūrinė schema: išskyrimas 4"/>
            <p:cNvSpPr/>
            <p:nvPr/>
          </p:nvSpPr>
          <p:spPr>
            <a:xfrm>
              <a:off x="2259524" y="5283692"/>
              <a:ext cx="1401203" cy="1087103"/>
            </a:xfrm>
            <a:custGeom>
              <a:avLst/>
              <a:gdLst>
                <a:gd name="connsiteX0" fmla="*/ 0 w 10000"/>
                <a:gd name="connsiteY0" fmla="*/ 10000 h 10000"/>
                <a:gd name="connsiteX1" fmla="*/ 5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0" fmla="*/ 3600 w 13600"/>
                <a:gd name="connsiteY0" fmla="*/ 11191 h 11191"/>
                <a:gd name="connsiteX1" fmla="*/ 164 w 13600"/>
                <a:gd name="connsiteY1" fmla="*/ 0 h 11191"/>
                <a:gd name="connsiteX2" fmla="*/ 8600 w 13600"/>
                <a:gd name="connsiteY2" fmla="*/ 1191 h 11191"/>
                <a:gd name="connsiteX3" fmla="*/ 13600 w 13600"/>
                <a:gd name="connsiteY3" fmla="*/ 11191 h 11191"/>
                <a:gd name="connsiteX4" fmla="*/ 3600 w 13600"/>
                <a:gd name="connsiteY4" fmla="*/ 11191 h 11191"/>
                <a:gd name="connsiteX0" fmla="*/ 3600 w 13600"/>
                <a:gd name="connsiteY0" fmla="*/ 11191 h 11191"/>
                <a:gd name="connsiteX1" fmla="*/ 164 w 13600"/>
                <a:gd name="connsiteY1" fmla="*/ 0 h 11191"/>
                <a:gd name="connsiteX2" fmla="*/ 8600 w 13600"/>
                <a:gd name="connsiteY2" fmla="*/ 1191 h 11191"/>
                <a:gd name="connsiteX3" fmla="*/ 13600 w 13600"/>
                <a:gd name="connsiteY3" fmla="*/ 11191 h 11191"/>
                <a:gd name="connsiteX4" fmla="*/ 3600 w 13600"/>
                <a:gd name="connsiteY4" fmla="*/ 11191 h 11191"/>
                <a:gd name="connsiteX0" fmla="*/ 3600 w 13600"/>
                <a:gd name="connsiteY0" fmla="*/ 12091 h 12091"/>
                <a:gd name="connsiteX1" fmla="*/ 164 w 13600"/>
                <a:gd name="connsiteY1" fmla="*/ 900 h 12091"/>
                <a:gd name="connsiteX2" fmla="*/ 4193 w 13600"/>
                <a:gd name="connsiteY2" fmla="*/ 467 h 12091"/>
                <a:gd name="connsiteX3" fmla="*/ 8600 w 13600"/>
                <a:gd name="connsiteY3" fmla="*/ 2091 h 12091"/>
                <a:gd name="connsiteX4" fmla="*/ 13600 w 13600"/>
                <a:gd name="connsiteY4" fmla="*/ 12091 h 12091"/>
                <a:gd name="connsiteX5" fmla="*/ 3600 w 13600"/>
                <a:gd name="connsiteY5" fmla="*/ 12091 h 12091"/>
                <a:gd name="connsiteX0" fmla="*/ 3600 w 13600"/>
                <a:gd name="connsiteY0" fmla="*/ 11624 h 11624"/>
                <a:gd name="connsiteX1" fmla="*/ 164 w 13600"/>
                <a:gd name="connsiteY1" fmla="*/ 433 h 11624"/>
                <a:gd name="connsiteX2" fmla="*/ 4193 w 13600"/>
                <a:gd name="connsiteY2" fmla="*/ 0 h 11624"/>
                <a:gd name="connsiteX3" fmla="*/ 8600 w 13600"/>
                <a:gd name="connsiteY3" fmla="*/ 1624 h 11624"/>
                <a:gd name="connsiteX4" fmla="*/ 13600 w 13600"/>
                <a:gd name="connsiteY4" fmla="*/ 11624 h 11624"/>
                <a:gd name="connsiteX5" fmla="*/ 3600 w 13600"/>
                <a:gd name="connsiteY5" fmla="*/ 11624 h 11624"/>
                <a:gd name="connsiteX0" fmla="*/ 3600 w 13600"/>
                <a:gd name="connsiteY0" fmla="*/ 11624 h 11624"/>
                <a:gd name="connsiteX1" fmla="*/ 164 w 13600"/>
                <a:gd name="connsiteY1" fmla="*/ 433 h 11624"/>
                <a:gd name="connsiteX2" fmla="*/ 4193 w 13600"/>
                <a:gd name="connsiteY2" fmla="*/ 0 h 11624"/>
                <a:gd name="connsiteX3" fmla="*/ 8600 w 13600"/>
                <a:gd name="connsiteY3" fmla="*/ 1624 h 11624"/>
                <a:gd name="connsiteX4" fmla="*/ 13600 w 13600"/>
                <a:gd name="connsiteY4" fmla="*/ 11624 h 11624"/>
                <a:gd name="connsiteX5" fmla="*/ 3600 w 13600"/>
                <a:gd name="connsiteY5" fmla="*/ 11624 h 11624"/>
                <a:gd name="connsiteX0" fmla="*/ 3600 w 13600"/>
                <a:gd name="connsiteY0" fmla="*/ 11624 h 11624"/>
                <a:gd name="connsiteX1" fmla="*/ 164 w 13600"/>
                <a:gd name="connsiteY1" fmla="*/ 433 h 11624"/>
                <a:gd name="connsiteX2" fmla="*/ 4193 w 13600"/>
                <a:gd name="connsiteY2" fmla="*/ 0 h 11624"/>
                <a:gd name="connsiteX3" fmla="*/ 6124 w 13600"/>
                <a:gd name="connsiteY3" fmla="*/ 5453 h 11624"/>
                <a:gd name="connsiteX4" fmla="*/ 8600 w 13600"/>
                <a:gd name="connsiteY4" fmla="*/ 1624 h 11624"/>
                <a:gd name="connsiteX5" fmla="*/ 13600 w 13600"/>
                <a:gd name="connsiteY5" fmla="*/ 11624 h 11624"/>
                <a:gd name="connsiteX6" fmla="*/ 3600 w 13600"/>
                <a:gd name="connsiteY6" fmla="*/ 11624 h 11624"/>
                <a:gd name="connsiteX0" fmla="*/ 3600 w 13600"/>
                <a:gd name="connsiteY0" fmla="*/ 11624 h 11624"/>
                <a:gd name="connsiteX1" fmla="*/ 164 w 13600"/>
                <a:gd name="connsiteY1" fmla="*/ 433 h 11624"/>
                <a:gd name="connsiteX2" fmla="*/ 4193 w 13600"/>
                <a:gd name="connsiteY2" fmla="*/ 0 h 11624"/>
                <a:gd name="connsiteX3" fmla="*/ 6124 w 13600"/>
                <a:gd name="connsiteY3" fmla="*/ 5453 h 11624"/>
                <a:gd name="connsiteX4" fmla="*/ 8600 w 13600"/>
                <a:gd name="connsiteY4" fmla="*/ 1624 h 11624"/>
                <a:gd name="connsiteX5" fmla="*/ 7215 w 13600"/>
                <a:gd name="connsiteY5" fmla="*/ 7443 h 11624"/>
                <a:gd name="connsiteX6" fmla="*/ 13600 w 13600"/>
                <a:gd name="connsiteY6" fmla="*/ 11624 h 11624"/>
                <a:gd name="connsiteX7" fmla="*/ 3600 w 13600"/>
                <a:gd name="connsiteY7" fmla="*/ 11624 h 11624"/>
                <a:gd name="connsiteX0" fmla="*/ 3546 w 13546"/>
                <a:gd name="connsiteY0" fmla="*/ 11624 h 11624"/>
                <a:gd name="connsiteX1" fmla="*/ 2209 w 13546"/>
                <a:gd name="connsiteY1" fmla="*/ 5972 h 11624"/>
                <a:gd name="connsiteX2" fmla="*/ 110 w 13546"/>
                <a:gd name="connsiteY2" fmla="*/ 433 h 11624"/>
                <a:gd name="connsiteX3" fmla="*/ 4139 w 13546"/>
                <a:gd name="connsiteY3" fmla="*/ 0 h 11624"/>
                <a:gd name="connsiteX4" fmla="*/ 6070 w 13546"/>
                <a:gd name="connsiteY4" fmla="*/ 5453 h 11624"/>
                <a:gd name="connsiteX5" fmla="*/ 8546 w 13546"/>
                <a:gd name="connsiteY5" fmla="*/ 1624 h 11624"/>
                <a:gd name="connsiteX6" fmla="*/ 7161 w 13546"/>
                <a:gd name="connsiteY6" fmla="*/ 7443 h 11624"/>
                <a:gd name="connsiteX7" fmla="*/ 13546 w 13546"/>
                <a:gd name="connsiteY7" fmla="*/ 11624 h 11624"/>
                <a:gd name="connsiteX8" fmla="*/ 3546 w 13546"/>
                <a:gd name="connsiteY8" fmla="*/ 11624 h 11624"/>
                <a:gd name="connsiteX0" fmla="*/ 3546 w 13546"/>
                <a:gd name="connsiteY0" fmla="*/ 11624 h 11624"/>
                <a:gd name="connsiteX1" fmla="*/ 2209 w 13546"/>
                <a:gd name="connsiteY1" fmla="*/ 5972 h 11624"/>
                <a:gd name="connsiteX2" fmla="*/ 110 w 13546"/>
                <a:gd name="connsiteY2" fmla="*/ 433 h 11624"/>
                <a:gd name="connsiteX3" fmla="*/ 4139 w 13546"/>
                <a:gd name="connsiteY3" fmla="*/ 0 h 11624"/>
                <a:gd name="connsiteX4" fmla="*/ 6070 w 13546"/>
                <a:gd name="connsiteY4" fmla="*/ 5453 h 11624"/>
                <a:gd name="connsiteX5" fmla="*/ 8546 w 13546"/>
                <a:gd name="connsiteY5" fmla="*/ 1624 h 11624"/>
                <a:gd name="connsiteX6" fmla="*/ 7161 w 13546"/>
                <a:gd name="connsiteY6" fmla="*/ 7443 h 11624"/>
                <a:gd name="connsiteX7" fmla="*/ 10184 w 13546"/>
                <a:gd name="connsiteY7" fmla="*/ 2856 h 11624"/>
                <a:gd name="connsiteX8" fmla="*/ 13546 w 13546"/>
                <a:gd name="connsiteY8" fmla="*/ 11624 h 11624"/>
                <a:gd name="connsiteX9" fmla="*/ 3546 w 13546"/>
                <a:gd name="connsiteY9" fmla="*/ 11624 h 11624"/>
                <a:gd name="connsiteX0" fmla="*/ 3546 w 13546"/>
                <a:gd name="connsiteY0" fmla="*/ 11624 h 11624"/>
                <a:gd name="connsiteX1" fmla="*/ 2209 w 13546"/>
                <a:gd name="connsiteY1" fmla="*/ 5972 h 11624"/>
                <a:gd name="connsiteX2" fmla="*/ 110 w 13546"/>
                <a:gd name="connsiteY2" fmla="*/ 433 h 11624"/>
                <a:gd name="connsiteX3" fmla="*/ 4139 w 13546"/>
                <a:gd name="connsiteY3" fmla="*/ 0 h 11624"/>
                <a:gd name="connsiteX4" fmla="*/ 6070 w 13546"/>
                <a:gd name="connsiteY4" fmla="*/ 5453 h 11624"/>
                <a:gd name="connsiteX5" fmla="*/ 8546 w 13546"/>
                <a:gd name="connsiteY5" fmla="*/ 1624 h 11624"/>
                <a:gd name="connsiteX6" fmla="*/ 7161 w 13546"/>
                <a:gd name="connsiteY6" fmla="*/ 7443 h 11624"/>
                <a:gd name="connsiteX7" fmla="*/ 10184 w 13546"/>
                <a:gd name="connsiteY7" fmla="*/ 2856 h 11624"/>
                <a:gd name="connsiteX8" fmla="*/ 8505 w 13546"/>
                <a:gd name="connsiteY8" fmla="*/ 9607 h 11624"/>
                <a:gd name="connsiteX9" fmla="*/ 13546 w 13546"/>
                <a:gd name="connsiteY9" fmla="*/ 11624 h 11624"/>
                <a:gd name="connsiteX10" fmla="*/ 3546 w 13546"/>
                <a:gd name="connsiteY10" fmla="*/ 11624 h 11624"/>
                <a:gd name="connsiteX0" fmla="*/ 3458 w 13458"/>
                <a:gd name="connsiteY0" fmla="*/ 11631 h 11631"/>
                <a:gd name="connsiteX1" fmla="*/ 2121 w 13458"/>
                <a:gd name="connsiteY1" fmla="*/ 5979 h 11631"/>
                <a:gd name="connsiteX2" fmla="*/ 22 w 13458"/>
                <a:gd name="connsiteY2" fmla="*/ 440 h 11631"/>
                <a:gd name="connsiteX3" fmla="*/ 2540 w 13458"/>
                <a:gd name="connsiteY3" fmla="*/ 1998 h 11631"/>
                <a:gd name="connsiteX4" fmla="*/ 4051 w 13458"/>
                <a:gd name="connsiteY4" fmla="*/ 7 h 11631"/>
                <a:gd name="connsiteX5" fmla="*/ 5982 w 13458"/>
                <a:gd name="connsiteY5" fmla="*/ 5460 h 11631"/>
                <a:gd name="connsiteX6" fmla="*/ 8458 w 13458"/>
                <a:gd name="connsiteY6" fmla="*/ 1631 h 11631"/>
                <a:gd name="connsiteX7" fmla="*/ 7073 w 13458"/>
                <a:gd name="connsiteY7" fmla="*/ 7450 h 11631"/>
                <a:gd name="connsiteX8" fmla="*/ 10096 w 13458"/>
                <a:gd name="connsiteY8" fmla="*/ 2863 h 11631"/>
                <a:gd name="connsiteX9" fmla="*/ 8417 w 13458"/>
                <a:gd name="connsiteY9" fmla="*/ 9614 h 11631"/>
                <a:gd name="connsiteX10" fmla="*/ 13458 w 13458"/>
                <a:gd name="connsiteY10" fmla="*/ 11631 h 11631"/>
                <a:gd name="connsiteX11" fmla="*/ 3458 w 13458"/>
                <a:gd name="connsiteY11" fmla="*/ 11631 h 11631"/>
                <a:gd name="connsiteX0" fmla="*/ 3458 w 13458"/>
                <a:gd name="connsiteY0" fmla="*/ 11627 h 11627"/>
                <a:gd name="connsiteX1" fmla="*/ 2121 w 13458"/>
                <a:gd name="connsiteY1" fmla="*/ 5975 h 11627"/>
                <a:gd name="connsiteX2" fmla="*/ 22 w 13458"/>
                <a:gd name="connsiteY2" fmla="*/ 436 h 11627"/>
                <a:gd name="connsiteX3" fmla="*/ 3547 w 13458"/>
                <a:gd name="connsiteY3" fmla="*/ 7273 h 11627"/>
                <a:gd name="connsiteX4" fmla="*/ 4051 w 13458"/>
                <a:gd name="connsiteY4" fmla="*/ 3 h 11627"/>
                <a:gd name="connsiteX5" fmla="*/ 5982 w 13458"/>
                <a:gd name="connsiteY5" fmla="*/ 5456 h 11627"/>
                <a:gd name="connsiteX6" fmla="*/ 8458 w 13458"/>
                <a:gd name="connsiteY6" fmla="*/ 1627 h 11627"/>
                <a:gd name="connsiteX7" fmla="*/ 7073 w 13458"/>
                <a:gd name="connsiteY7" fmla="*/ 7446 h 11627"/>
                <a:gd name="connsiteX8" fmla="*/ 10096 w 13458"/>
                <a:gd name="connsiteY8" fmla="*/ 2859 h 11627"/>
                <a:gd name="connsiteX9" fmla="*/ 8417 w 13458"/>
                <a:gd name="connsiteY9" fmla="*/ 9610 h 11627"/>
                <a:gd name="connsiteX10" fmla="*/ 13458 w 13458"/>
                <a:gd name="connsiteY10" fmla="*/ 11627 h 11627"/>
                <a:gd name="connsiteX11" fmla="*/ 3458 w 13458"/>
                <a:gd name="connsiteY11" fmla="*/ 11627 h 11627"/>
                <a:gd name="connsiteX0" fmla="*/ 3458 w 13458"/>
                <a:gd name="connsiteY0" fmla="*/ 11627 h 11627"/>
                <a:gd name="connsiteX1" fmla="*/ 2121 w 13458"/>
                <a:gd name="connsiteY1" fmla="*/ 5975 h 11627"/>
                <a:gd name="connsiteX2" fmla="*/ 22 w 13458"/>
                <a:gd name="connsiteY2" fmla="*/ 436 h 11627"/>
                <a:gd name="connsiteX3" fmla="*/ 4638 w 13458"/>
                <a:gd name="connsiteY3" fmla="*/ 6840 h 11627"/>
                <a:gd name="connsiteX4" fmla="*/ 4051 w 13458"/>
                <a:gd name="connsiteY4" fmla="*/ 3 h 11627"/>
                <a:gd name="connsiteX5" fmla="*/ 5982 w 13458"/>
                <a:gd name="connsiteY5" fmla="*/ 5456 h 11627"/>
                <a:gd name="connsiteX6" fmla="*/ 8458 w 13458"/>
                <a:gd name="connsiteY6" fmla="*/ 1627 h 11627"/>
                <a:gd name="connsiteX7" fmla="*/ 7073 w 13458"/>
                <a:gd name="connsiteY7" fmla="*/ 7446 h 11627"/>
                <a:gd name="connsiteX8" fmla="*/ 10096 w 13458"/>
                <a:gd name="connsiteY8" fmla="*/ 2859 h 11627"/>
                <a:gd name="connsiteX9" fmla="*/ 8417 w 13458"/>
                <a:gd name="connsiteY9" fmla="*/ 9610 h 11627"/>
                <a:gd name="connsiteX10" fmla="*/ 13458 w 13458"/>
                <a:gd name="connsiteY10" fmla="*/ 11627 h 11627"/>
                <a:gd name="connsiteX11" fmla="*/ 3458 w 13458"/>
                <a:gd name="connsiteY11" fmla="*/ 11627 h 11627"/>
                <a:gd name="connsiteX0" fmla="*/ 3458 w 13458"/>
                <a:gd name="connsiteY0" fmla="*/ 11627 h 11627"/>
                <a:gd name="connsiteX1" fmla="*/ 2121 w 13458"/>
                <a:gd name="connsiteY1" fmla="*/ 5975 h 11627"/>
                <a:gd name="connsiteX2" fmla="*/ 22 w 13458"/>
                <a:gd name="connsiteY2" fmla="*/ 436 h 11627"/>
                <a:gd name="connsiteX3" fmla="*/ 4638 w 13458"/>
                <a:gd name="connsiteY3" fmla="*/ 6840 h 11627"/>
                <a:gd name="connsiteX4" fmla="*/ 4051 w 13458"/>
                <a:gd name="connsiteY4" fmla="*/ 3 h 11627"/>
                <a:gd name="connsiteX5" fmla="*/ 5898 w 13458"/>
                <a:gd name="connsiteY5" fmla="*/ 5023 h 11627"/>
                <a:gd name="connsiteX6" fmla="*/ 8458 w 13458"/>
                <a:gd name="connsiteY6" fmla="*/ 1627 h 11627"/>
                <a:gd name="connsiteX7" fmla="*/ 7073 w 13458"/>
                <a:gd name="connsiteY7" fmla="*/ 7446 h 11627"/>
                <a:gd name="connsiteX8" fmla="*/ 10096 w 13458"/>
                <a:gd name="connsiteY8" fmla="*/ 2859 h 11627"/>
                <a:gd name="connsiteX9" fmla="*/ 8417 w 13458"/>
                <a:gd name="connsiteY9" fmla="*/ 9610 h 11627"/>
                <a:gd name="connsiteX10" fmla="*/ 13458 w 13458"/>
                <a:gd name="connsiteY10" fmla="*/ 11627 h 11627"/>
                <a:gd name="connsiteX11" fmla="*/ 3458 w 13458"/>
                <a:gd name="connsiteY11" fmla="*/ 11627 h 11627"/>
                <a:gd name="connsiteX0" fmla="*/ 4536 w 14536"/>
                <a:gd name="connsiteY0" fmla="*/ 11627 h 11627"/>
                <a:gd name="connsiteX1" fmla="*/ 9 w 14536"/>
                <a:gd name="connsiteY1" fmla="*/ 4331 h 11627"/>
                <a:gd name="connsiteX2" fmla="*/ 3199 w 14536"/>
                <a:gd name="connsiteY2" fmla="*/ 5975 h 11627"/>
                <a:gd name="connsiteX3" fmla="*/ 1100 w 14536"/>
                <a:gd name="connsiteY3" fmla="*/ 436 h 11627"/>
                <a:gd name="connsiteX4" fmla="*/ 5716 w 14536"/>
                <a:gd name="connsiteY4" fmla="*/ 6840 h 11627"/>
                <a:gd name="connsiteX5" fmla="*/ 5129 w 14536"/>
                <a:gd name="connsiteY5" fmla="*/ 3 h 11627"/>
                <a:gd name="connsiteX6" fmla="*/ 6976 w 14536"/>
                <a:gd name="connsiteY6" fmla="*/ 5023 h 11627"/>
                <a:gd name="connsiteX7" fmla="*/ 9536 w 14536"/>
                <a:gd name="connsiteY7" fmla="*/ 1627 h 11627"/>
                <a:gd name="connsiteX8" fmla="*/ 8151 w 14536"/>
                <a:gd name="connsiteY8" fmla="*/ 7446 h 11627"/>
                <a:gd name="connsiteX9" fmla="*/ 11174 w 14536"/>
                <a:gd name="connsiteY9" fmla="*/ 2859 h 11627"/>
                <a:gd name="connsiteX10" fmla="*/ 9495 w 14536"/>
                <a:gd name="connsiteY10" fmla="*/ 9610 h 11627"/>
                <a:gd name="connsiteX11" fmla="*/ 14536 w 14536"/>
                <a:gd name="connsiteY11" fmla="*/ 11627 h 11627"/>
                <a:gd name="connsiteX12" fmla="*/ 4536 w 14536"/>
                <a:gd name="connsiteY12" fmla="*/ 11627 h 11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536" h="11627">
                  <a:moveTo>
                    <a:pt x="4536" y="11627"/>
                  </a:moveTo>
                  <a:cubicBezTo>
                    <a:pt x="2688" y="10988"/>
                    <a:pt x="232" y="5273"/>
                    <a:pt x="9" y="4331"/>
                  </a:cubicBezTo>
                  <a:cubicBezTo>
                    <a:pt x="-214" y="3389"/>
                    <a:pt x="3591" y="7201"/>
                    <a:pt x="3199" y="5975"/>
                  </a:cubicBezTo>
                  <a:cubicBezTo>
                    <a:pt x="2807" y="4749"/>
                    <a:pt x="862" y="667"/>
                    <a:pt x="1100" y="436"/>
                  </a:cubicBezTo>
                  <a:cubicBezTo>
                    <a:pt x="1338" y="205"/>
                    <a:pt x="5045" y="6912"/>
                    <a:pt x="5716" y="6840"/>
                  </a:cubicBezTo>
                  <a:cubicBezTo>
                    <a:pt x="6387" y="6768"/>
                    <a:pt x="4723" y="-141"/>
                    <a:pt x="5129" y="3"/>
                  </a:cubicBezTo>
                  <a:cubicBezTo>
                    <a:pt x="6234" y="-11"/>
                    <a:pt x="6242" y="4752"/>
                    <a:pt x="6976" y="5023"/>
                  </a:cubicBezTo>
                  <a:cubicBezTo>
                    <a:pt x="7710" y="5294"/>
                    <a:pt x="8906" y="1858"/>
                    <a:pt x="9536" y="1627"/>
                  </a:cubicBezTo>
                  <a:cubicBezTo>
                    <a:pt x="9970" y="2442"/>
                    <a:pt x="7717" y="6631"/>
                    <a:pt x="8151" y="7446"/>
                  </a:cubicBezTo>
                  <a:cubicBezTo>
                    <a:pt x="8739" y="7879"/>
                    <a:pt x="10586" y="2426"/>
                    <a:pt x="11174" y="2859"/>
                  </a:cubicBezTo>
                  <a:cubicBezTo>
                    <a:pt x="11705" y="4417"/>
                    <a:pt x="8964" y="8052"/>
                    <a:pt x="9495" y="9610"/>
                  </a:cubicBezTo>
                  <a:lnTo>
                    <a:pt x="14536" y="11627"/>
                  </a:lnTo>
                  <a:lnTo>
                    <a:pt x="4536" y="11627"/>
                  </a:lnTo>
                  <a:close/>
                </a:path>
              </a:pathLst>
            </a:custGeom>
            <a:solidFill>
              <a:srgbClr val="5C8C81"/>
            </a:solidFill>
            <a:ln>
              <a:solidFill>
                <a:srgbClr val="5C8C81"/>
              </a:solidFill>
            </a:ln>
            <a:scene3d>
              <a:camera prst="orthographicFront"/>
              <a:lightRig rig="harsh" dir="t"/>
            </a:scene3d>
            <a:sp3d prstMaterial="matt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38100" h="38100"/>
              </a:sp3d>
            </a:bodyPr>
            <a:lstStyle/>
            <a:p>
              <a:pPr algn="ctr"/>
              <a:endParaRPr lang="en-GB">
                <a:ln>
                  <a:solidFill>
                    <a:srgbClr val="5C8C81"/>
                  </a:solidFill>
                </a:ln>
                <a:solidFill>
                  <a:srgbClr val="5C8C81"/>
                </a:solidFill>
              </a:endParaRPr>
            </a:p>
          </p:txBody>
        </p:sp>
        <p:grpSp>
          <p:nvGrpSpPr>
            <p:cNvPr id="79" name="Grupė 78"/>
            <p:cNvGrpSpPr/>
            <p:nvPr/>
          </p:nvGrpSpPr>
          <p:grpSpPr>
            <a:xfrm>
              <a:off x="-277968" y="4942289"/>
              <a:ext cx="6402429" cy="2254570"/>
              <a:chOff x="-277523" y="4942289"/>
              <a:chExt cx="6402429" cy="2254570"/>
            </a:xfrm>
            <a:scene3d>
              <a:camera prst="orthographicFront"/>
              <a:lightRig rig="harsh" dir="t"/>
            </a:scene3d>
          </p:grpSpPr>
          <p:sp>
            <p:nvSpPr>
              <p:cNvPr id="17" name="Struktūrinė schema: išskyrimas 4"/>
              <p:cNvSpPr/>
              <p:nvPr/>
            </p:nvSpPr>
            <p:spPr>
              <a:xfrm>
                <a:off x="3284091" y="5780512"/>
                <a:ext cx="1401203" cy="1087103"/>
              </a:xfrm>
              <a:custGeom>
                <a:avLst/>
                <a:gdLst>
                  <a:gd name="connsiteX0" fmla="*/ 0 w 10000"/>
                  <a:gd name="connsiteY0" fmla="*/ 10000 h 10000"/>
                  <a:gd name="connsiteX1" fmla="*/ 5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0" fmla="*/ 3600 w 13600"/>
                  <a:gd name="connsiteY0" fmla="*/ 11191 h 11191"/>
                  <a:gd name="connsiteX1" fmla="*/ 164 w 13600"/>
                  <a:gd name="connsiteY1" fmla="*/ 0 h 11191"/>
                  <a:gd name="connsiteX2" fmla="*/ 8600 w 13600"/>
                  <a:gd name="connsiteY2" fmla="*/ 1191 h 11191"/>
                  <a:gd name="connsiteX3" fmla="*/ 13600 w 13600"/>
                  <a:gd name="connsiteY3" fmla="*/ 11191 h 11191"/>
                  <a:gd name="connsiteX4" fmla="*/ 3600 w 13600"/>
                  <a:gd name="connsiteY4" fmla="*/ 11191 h 11191"/>
                  <a:gd name="connsiteX0" fmla="*/ 3600 w 13600"/>
                  <a:gd name="connsiteY0" fmla="*/ 11191 h 11191"/>
                  <a:gd name="connsiteX1" fmla="*/ 164 w 13600"/>
                  <a:gd name="connsiteY1" fmla="*/ 0 h 11191"/>
                  <a:gd name="connsiteX2" fmla="*/ 8600 w 13600"/>
                  <a:gd name="connsiteY2" fmla="*/ 1191 h 11191"/>
                  <a:gd name="connsiteX3" fmla="*/ 13600 w 13600"/>
                  <a:gd name="connsiteY3" fmla="*/ 11191 h 11191"/>
                  <a:gd name="connsiteX4" fmla="*/ 3600 w 13600"/>
                  <a:gd name="connsiteY4" fmla="*/ 11191 h 11191"/>
                  <a:gd name="connsiteX0" fmla="*/ 3600 w 13600"/>
                  <a:gd name="connsiteY0" fmla="*/ 12091 h 12091"/>
                  <a:gd name="connsiteX1" fmla="*/ 164 w 13600"/>
                  <a:gd name="connsiteY1" fmla="*/ 900 h 12091"/>
                  <a:gd name="connsiteX2" fmla="*/ 4193 w 13600"/>
                  <a:gd name="connsiteY2" fmla="*/ 467 h 12091"/>
                  <a:gd name="connsiteX3" fmla="*/ 8600 w 13600"/>
                  <a:gd name="connsiteY3" fmla="*/ 2091 h 12091"/>
                  <a:gd name="connsiteX4" fmla="*/ 13600 w 13600"/>
                  <a:gd name="connsiteY4" fmla="*/ 12091 h 12091"/>
                  <a:gd name="connsiteX5" fmla="*/ 3600 w 13600"/>
                  <a:gd name="connsiteY5" fmla="*/ 12091 h 12091"/>
                  <a:gd name="connsiteX0" fmla="*/ 3600 w 13600"/>
                  <a:gd name="connsiteY0" fmla="*/ 11624 h 11624"/>
                  <a:gd name="connsiteX1" fmla="*/ 164 w 13600"/>
                  <a:gd name="connsiteY1" fmla="*/ 433 h 11624"/>
                  <a:gd name="connsiteX2" fmla="*/ 4193 w 13600"/>
                  <a:gd name="connsiteY2" fmla="*/ 0 h 11624"/>
                  <a:gd name="connsiteX3" fmla="*/ 8600 w 13600"/>
                  <a:gd name="connsiteY3" fmla="*/ 1624 h 11624"/>
                  <a:gd name="connsiteX4" fmla="*/ 13600 w 13600"/>
                  <a:gd name="connsiteY4" fmla="*/ 11624 h 11624"/>
                  <a:gd name="connsiteX5" fmla="*/ 3600 w 13600"/>
                  <a:gd name="connsiteY5" fmla="*/ 11624 h 11624"/>
                  <a:gd name="connsiteX0" fmla="*/ 3600 w 13600"/>
                  <a:gd name="connsiteY0" fmla="*/ 11624 h 11624"/>
                  <a:gd name="connsiteX1" fmla="*/ 164 w 13600"/>
                  <a:gd name="connsiteY1" fmla="*/ 433 h 11624"/>
                  <a:gd name="connsiteX2" fmla="*/ 4193 w 13600"/>
                  <a:gd name="connsiteY2" fmla="*/ 0 h 11624"/>
                  <a:gd name="connsiteX3" fmla="*/ 8600 w 13600"/>
                  <a:gd name="connsiteY3" fmla="*/ 1624 h 11624"/>
                  <a:gd name="connsiteX4" fmla="*/ 13600 w 13600"/>
                  <a:gd name="connsiteY4" fmla="*/ 11624 h 11624"/>
                  <a:gd name="connsiteX5" fmla="*/ 3600 w 13600"/>
                  <a:gd name="connsiteY5" fmla="*/ 11624 h 11624"/>
                  <a:gd name="connsiteX0" fmla="*/ 3600 w 13600"/>
                  <a:gd name="connsiteY0" fmla="*/ 11624 h 11624"/>
                  <a:gd name="connsiteX1" fmla="*/ 164 w 13600"/>
                  <a:gd name="connsiteY1" fmla="*/ 433 h 11624"/>
                  <a:gd name="connsiteX2" fmla="*/ 4193 w 13600"/>
                  <a:gd name="connsiteY2" fmla="*/ 0 h 11624"/>
                  <a:gd name="connsiteX3" fmla="*/ 6124 w 13600"/>
                  <a:gd name="connsiteY3" fmla="*/ 5453 h 11624"/>
                  <a:gd name="connsiteX4" fmla="*/ 8600 w 13600"/>
                  <a:gd name="connsiteY4" fmla="*/ 1624 h 11624"/>
                  <a:gd name="connsiteX5" fmla="*/ 13600 w 13600"/>
                  <a:gd name="connsiteY5" fmla="*/ 11624 h 11624"/>
                  <a:gd name="connsiteX6" fmla="*/ 3600 w 13600"/>
                  <a:gd name="connsiteY6" fmla="*/ 11624 h 11624"/>
                  <a:gd name="connsiteX0" fmla="*/ 3600 w 13600"/>
                  <a:gd name="connsiteY0" fmla="*/ 11624 h 11624"/>
                  <a:gd name="connsiteX1" fmla="*/ 164 w 13600"/>
                  <a:gd name="connsiteY1" fmla="*/ 433 h 11624"/>
                  <a:gd name="connsiteX2" fmla="*/ 4193 w 13600"/>
                  <a:gd name="connsiteY2" fmla="*/ 0 h 11624"/>
                  <a:gd name="connsiteX3" fmla="*/ 6124 w 13600"/>
                  <a:gd name="connsiteY3" fmla="*/ 5453 h 11624"/>
                  <a:gd name="connsiteX4" fmla="*/ 8600 w 13600"/>
                  <a:gd name="connsiteY4" fmla="*/ 1624 h 11624"/>
                  <a:gd name="connsiteX5" fmla="*/ 7215 w 13600"/>
                  <a:gd name="connsiteY5" fmla="*/ 7443 h 11624"/>
                  <a:gd name="connsiteX6" fmla="*/ 13600 w 13600"/>
                  <a:gd name="connsiteY6" fmla="*/ 11624 h 11624"/>
                  <a:gd name="connsiteX7" fmla="*/ 3600 w 13600"/>
                  <a:gd name="connsiteY7" fmla="*/ 11624 h 11624"/>
                  <a:gd name="connsiteX0" fmla="*/ 3546 w 13546"/>
                  <a:gd name="connsiteY0" fmla="*/ 11624 h 11624"/>
                  <a:gd name="connsiteX1" fmla="*/ 2209 w 13546"/>
                  <a:gd name="connsiteY1" fmla="*/ 5972 h 11624"/>
                  <a:gd name="connsiteX2" fmla="*/ 110 w 13546"/>
                  <a:gd name="connsiteY2" fmla="*/ 433 h 11624"/>
                  <a:gd name="connsiteX3" fmla="*/ 4139 w 13546"/>
                  <a:gd name="connsiteY3" fmla="*/ 0 h 11624"/>
                  <a:gd name="connsiteX4" fmla="*/ 6070 w 13546"/>
                  <a:gd name="connsiteY4" fmla="*/ 5453 h 11624"/>
                  <a:gd name="connsiteX5" fmla="*/ 8546 w 13546"/>
                  <a:gd name="connsiteY5" fmla="*/ 1624 h 11624"/>
                  <a:gd name="connsiteX6" fmla="*/ 7161 w 13546"/>
                  <a:gd name="connsiteY6" fmla="*/ 7443 h 11624"/>
                  <a:gd name="connsiteX7" fmla="*/ 13546 w 13546"/>
                  <a:gd name="connsiteY7" fmla="*/ 11624 h 11624"/>
                  <a:gd name="connsiteX8" fmla="*/ 3546 w 13546"/>
                  <a:gd name="connsiteY8" fmla="*/ 11624 h 11624"/>
                  <a:gd name="connsiteX0" fmla="*/ 3546 w 13546"/>
                  <a:gd name="connsiteY0" fmla="*/ 11624 h 11624"/>
                  <a:gd name="connsiteX1" fmla="*/ 2209 w 13546"/>
                  <a:gd name="connsiteY1" fmla="*/ 5972 h 11624"/>
                  <a:gd name="connsiteX2" fmla="*/ 110 w 13546"/>
                  <a:gd name="connsiteY2" fmla="*/ 433 h 11624"/>
                  <a:gd name="connsiteX3" fmla="*/ 4139 w 13546"/>
                  <a:gd name="connsiteY3" fmla="*/ 0 h 11624"/>
                  <a:gd name="connsiteX4" fmla="*/ 6070 w 13546"/>
                  <a:gd name="connsiteY4" fmla="*/ 5453 h 11624"/>
                  <a:gd name="connsiteX5" fmla="*/ 8546 w 13546"/>
                  <a:gd name="connsiteY5" fmla="*/ 1624 h 11624"/>
                  <a:gd name="connsiteX6" fmla="*/ 7161 w 13546"/>
                  <a:gd name="connsiteY6" fmla="*/ 7443 h 11624"/>
                  <a:gd name="connsiteX7" fmla="*/ 10184 w 13546"/>
                  <a:gd name="connsiteY7" fmla="*/ 2856 h 11624"/>
                  <a:gd name="connsiteX8" fmla="*/ 13546 w 13546"/>
                  <a:gd name="connsiteY8" fmla="*/ 11624 h 11624"/>
                  <a:gd name="connsiteX9" fmla="*/ 3546 w 13546"/>
                  <a:gd name="connsiteY9" fmla="*/ 11624 h 11624"/>
                  <a:gd name="connsiteX0" fmla="*/ 3546 w 13546"/>
                  <a:gd name="connsiteY0" fmla="*/ 11624 h 11624"/>
                  <a:gd name="connsiteX1" fmla="*/ 2209 w 13546"/>
                  <a:gd name="connsiteY1" fmla="*/ 5972 h 11624"/>
                  <a:gd name="connsiteX2" fmla="*/ 110 w 13546"/>
                  <a:gd name="connsiteY2" fmla="*/ 433 h 11624"/>
                  <a:gd name="connsiteX3" fmla="*/ 4139 w 13546"/>
                  <a:gd name="connsiteY3" fmla="*/ 0 h 11624"/>
                  <a:gd name="connsiteX4" fmla="*/ 6070 w 13546"/>
                  <a:gd name="connsiteY4" fmla="*/ 5453 h 11624"/>
                  <a:gd name="connsiteX5" fmla="*/ 8546 w 13546"/>
                  <a:gd name="connsiteY5" fmla="*/ 1624 h 11624"/>
                  <a:gd name="connsiteX6" fmla="*/ 7161 w 13546"/>
                  <a:gd name="connsiteY6" fmla="*/ 7443 h 11624"/>
                  <a:gd name="connsiteX7" fmla="*/ 10184 w 13546"/>
                  <a:gd name="connsiteY7" fmla="*/ 2856 h 11624"/>
                  <a:gd name="connsiteX8" fmla="*/ 8505 w 13546"/>
                  <a:gd name="connsiteY8" fmla="*/ 9607 h 11624"/>
                  <a:gd name="connsiteX9" fmla="*/ 13546 w 13546"/>
                  <a:gd name="connsiteY9" fmla="*/ 11624 h 11624"/>
                  <a:gd name="connsiteX10" fmla="*/ 3546 w 13546"/>
                  <a:gd name="connsiteY10" fmla="*/ 11624 h 11624"/>
                  <a:gd name="connsiteX0" fmla="*/ 3458 w 13458"/>
                  <a:gd name="connsiteY0" fmla="*/ 11631 h 11631"/>
                  <a:gd name="connsiteX1" fmla="*/ 2121 w 13458"/>
                  <a:gd name="connsiteY1" fmla="*/ 5979 h 11631"/>
                  <a:gd name="connsiteX2" fmla="*/ 22 w 13458"/>
                  <a:gd name="connsiteY2" fmla="*/ 440 h 11631"/>
                  <a:gd name="connsiteX3" fmla="*/ 2540 w 13458"/>
                  <a:gd name="connsiteY3" fmla="*/ 1998 h 11631"/>
                  <a:gd name="connsiteX4" fmla="*/ 4051 w 13458"/>
                  <a:gd name="connsiteY4" fmla="*/ 7 h 11631"/>
                  <a:gd name="connsiteX5" fmla="*/ 5982 w 13458"/>
                  <a:gd name="connsiteY5" fmla="*/ 5460 h 11631"/>
                  <a:gd name="connsiteX6" fmla="*/ 8458 w 13458"/>
                  <a:gd name="connsiteY6" fmla="*/ 1631 h 11631"/>
                  <a:gd name="connsiteX7" fmla="*/ 7073 w 13458"/>
                  <a:gd name="connsiteY7" fmla="*/ 7450 h 11631"/>
                  <a:gd name="connsiteX8" fmla="*/ 10096 w 13458"/>
                  <a:gd name="connsiteY8" fmla="*/ 2863 h 11631"/>
                  <a:gd name="connsiteX9" fmla="*/ 8417 w 13458"/>
                  <a:gd name="connsiteY9" fmla="*/ 9614 h 11631"/>
                  <a:gd name="connsiteX10" fmla="*/ 13458 w 13458"/>
                  <a:gd name="connsiteY10" fmla="*/ 11631 h 11631"/>
                  <a:gd name="connsiteX11" fmla="*/ 3458 w 13458"/>
                  <a:gd name="connsiteY11" fmla="*/ 11631 h 11631"/>
                  <a:gd name="connsiteX0" fmla="*/ 3458 w 13458"/>
                  <a:gd name="connsiteY0" fmla="*/ 11627 h 11627"/>
                  <a:gd name="connsiteX1" fmla="*/ 2121 w 13458"/>
                  <a:gd name="connsiteY1" fmla="*/ 5975 h 11627"/>
                  <a:gd name="connsiteX2" fmla="*/ 22 w 13458"/>
                  <a:gd name="connsiteY2" fmla="*/ 436 h 11627"/>
                  <a:gd name="connsiteX3" fmla="*/ 3547 w 13458"/>
                  <a:gd name="connsiteY3" fmla="*/ 7273 h 11627"/>
                  <a:gd name="connsiteX4" fmla="*/ 4051 w 13458"/>
                  <a:gd name="connsiteY4" fmla="*/ 3 h 11627"/>
                  <a:gd name="connsiteX5" fmla="*/ 5982 w 13458"/>
                  <a:gd name="connsiteY5" fmla="*/ 5456 h 11627"/>
                  <a:gd name="connsiteX6" fmla="*/ 8458 w 13458"/>
                  <a:gd name="connsiteY6" fmla="*/ 1627 h 11627"/>
                  <a:gd name="connsiteX7" fmla="*/ 7073 w 13458"/>
                  <a:gd name="connsiteY7" fmla="*/ 7446 h 11627"/>
                  <a:gd name="connsiteX8" fmla="*/ 10096 w 13458"/>
                  <a:gd name="connsiteY8" fmla="*/ 2859 h 11627"/>
                  <a:gd name="connsiteX9" fmla="*/ 8417 w 13458"/>
                  <a:gd name="connsiteY9" fmla="*/ 9610 h 11627"/>
                  <a:gd name="connsiteX10" fmla="*/ 13458 w 13458"/>
                  <a:gd name="connsiteY10" fmla="*/ 11627 h 11627"/>
                  <a:gd name="connsiteX11" fmla="*/ 3458 w 13458"/>
                  <a:gd name="connsiteY11" fmla="*/ 11627 h 11627"/>
                  <a:gd name="connsiteX0" fmla="*/ 3458 w 13458"/>
                  <a:gd name="connsiteY0" fmla="*/ 11627 h 11627"/>
                  <a:gd name="connsiteX1" fmla="*/ 2121 w 13458"/>
                  <a:gd name="connsiteY1" fmla="*/ 5975 h 11627"/>
                  <a:gd name="connsiteX2" fmla="*/ 22 w 13458"/>
                  <a:gd name="connsiteY2" fmla="*/ 436 h 11627"/>
                  <a:gd name="connsiteX3" fmla="*/ 4638 w 13458"/>
                  <a:gd name="connsiteY3" fmla="*/ 6840 h 11627"/>
                  <a:gd name="connsiteX4" fmla="*/ 4051 w 13458"/>
                  <a:gd name="connsiteY4" fmla="*/ 3 h 11627"/>
                  <a:gd name="connsiteX5" fmla="*/ 5982 w 13458"/>
                  <a:gd name="connsiteY5" fmla="*/ 5456 h 11627"/>
                  <a:gd name="connsiteX6" fmla="*/ 8458 w 13458"/>
                  <a:gd name="connsiteY6" fmla="*/ 1627 h 11627"/>
                  <a:gd name="connsiteX7" fmla="*/ 7073 w 13458"/>
                  <a:gd name="connsiteY7" fmla="*/ 7446 h 11627"/>
                  <a:gd name="connsiteX8" fmla="*/ 10096 w 13458"/>
                  <a:gd name="connsiteY8" fmla="*/ 2859 h 11627"/>
                  <a:gd name="connsiteX9" fmla="*/ 8417 w 13458"/>
                  <a:gd name="connsiteY9" fmla="*/ 9610 h 11627"/>
                  <a:gd name="connsiteX10" fmla="*/ 13458 w 13458"/>
                  <a:gd name="connsiteY10" fmla="*/ 11627 h 11627"/>
                  <a:gd name="connsiteX11" fmla="*/ 3458 w 13458"/>
                  <a:gd name="connsiteY11" fmla="*/ 11627 h 11627"/>
                  <a:gd name="connsiteX0" fmla="*/ 3458 w 13458"/>
                  <a:gd name="connsiteY0" fmla="*/ 11627 h 11627"/>
                  <a:gd name="connsiteX1" fmla="*/ 2121 w 13458"/>
                  <a:gd name="connsiteY1" fmla="*/ 5975 h 11627"/>
                  <a:gd name="connsiteX2" fmla="*/ 22 w 13458"/>
                  <a:gd name="connsiteY2" fmla="*/ 436 h 11627"/>
                  <a:gd name="connsiteX3" fmla="*/ 4638 w 13458"/>
                  <a:gd name="connsiteY3" fmla="*/ 6840 h 11627"/>
                  <a:gd name="connsiteX4" fmla="*/ 4051 w 13458"/>
                  <a:gd name="connsiteY4" fmla="*/ 3 h 11627"/>
                  <a:gd name="connsiteX5" fmla="*/ 5898 w 13458"/>
                  <a:gd name="connsiteY5" fmla="*/ 5023 h 11627"/>
                  <a:gd name="connsiteX6" fmla="*/ 8458 w 13458"/>
                  <a:gd name="connsiteY6" fmla="*/ 1627 h 11627"/>
                  <a:gd name="connsiteX7" fmla="*/ 7073 w 13458"/>
                  <a:gd name="connsiteY7" fmla="*/ 7446 h 11627"/>
                  <a:gd name="connsiteX8" fmla="*/ 10096 w 13458"/>
                  <a:gd name="connsiteY8" fmla="*/ 2859 h 11627"/>
                  <a:gd name="connsiteX9" fmla="*/ 8417 w 13458"/>
                  <a:gd name="connsiteY9" fmla="*/ 9610 h 11627"/>
                  <a:gd name="connsiteX10" fmla="*/ 13458 w 13458"/>
                  <a:gd name="connsiteY10" fmla="*/ 11627 h 11627"/>
                  <a:gd name="connsiteX11" fmla="*/ 3458 w 13458"/>
                  <a:gd name="connsiteY11" fmla="*/ 11627 h 11627"/>
                  <a:gd name="connsiteX0" fmla="*/ 4536 w 14536"/>
                  <a:gd name="connsiteY0" fmla="*/ 11627 h 11627"/>
                  <a:gd name="connsiteX1" fmla="*/ 9 w 14536"/>
                  <a:gd name="connsiteY1" fmla="*/ 4331 h 11627"/>
                  <a:gd name="connsiteX2" fmla="*/ 3199 w 14536"/>
                  <a:gd name="connsiteY2" fmla="*/ 5975 h 11627"/>
                  <a:gd name="connsiteX3" fmla="*/ 1100 w 14536"/>
                  <a:gd name="connsiteY3" fmla="*/ 436 h 11627"/>
                  <a:gd name="connsiteX4" fmla="*/ 5716 w 14536"/>
                  <a:gd name="connsiteY4" fmla="*/ 6840 h 11627"/>
                  <a:gd name="connsiteX5" fmla="*/ 5129 w 14536"/>
                  <a:gd name="connsiteY5" fmla="*/ 3 h 11627"/>
                  <a:gd name="connsiteX6" fmla="*/ 6976 w 14536"/>
                  <a:gd name="connsiteY6" fmla="*/ 5023 h 11627"/>
                  <a:gd name="connsiteX7" fmla="*/ 9536 w 14536"/>
                  <a:gd name="connsiteY7" fmla="*/ 1627 h 11627"/>
                  <a:gd name="connsiteX8" fmla="*/ 8151 w 14536"/>
                  <a:gd name="connsiteY8" fmla="*/ 7446 h 11627"/>
                  <a:gd name="connsiteX9" fmla="*/ 11174 w 14536"/>
                  <a:gd name="connsiteY9" fmla="*/ 2859 h 11627"/>
                  <a:gd name="connsiteX10" fmla="*/ 9495 w 14536"/>
                  <a:gd name="connsiteY10" fmla="*/ 9610 h 11627"/>
                  <a:gd name="connsiteX11" fmla="*/ 14536 w 14536"/>
                  <a:gd name="connsiteY11" fmla="*/ 11627 h 11627"/>
                  <a:gd name="connsiteX12" fmla="*/ 4536 w 14536"/>
                  <a:gd name="connsiteY12" fmla="*/ 11627 h 11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4536" h="11627">
                    <a:moveTo>
                      <a:pt x="4536" y="11627"/>
                    </a:moveTo>
                    <a:cubicBezTo>
                      <a:pt x="2688" y="10988"/>
                      <a:pt x="232" y="5273"/>
                      <a:pt x="9" y="4331"/>
                    </a:cubicBezTo>
                    <a:cubicBezTo>
                      <a:pt x="-214" y="3389"/>
                      <a:pt x="3591" y="7201"/>
                      <a:pt x="3199" y="5975"/>
                    </a:cubicBezTo>
                    <a:cubicBezTo>
                      <a:pt x="2807" y="4749"/>
                      <a:pt x="862" y="667"/>
                      <a:pt x="1100" y="436"/>
                    </a:cubicBezTo>
                    <a:cubicBezTo>
                      <a:pt x="1338" y="205"/>
                      <a:pt x="5045" y="6912"/>
                      <a:pt x="5716" y="6840"/>
                    </a:cubicBezTo>
                    <a:cubicBezTo>
                      <a:pt x="6387" y="6768"/>
                      <a:pt x="4723" y="-141"/>
                      <a:pt x="5129" y="3"/>
                    </a:cubicBezTo>
                    <a:cubicBezTo>
                      <a:pt x="6234" y="-11"/>
                      <a:pt x="6242" y="4752"/>
                      <a:pt x="6976" y="5023"/>
                    </a:cubicBezTo>
                    <a:cubicBezTo>
                      <a:pt x="7710" y="5294"/>
                      <a:pt x="8906" y="1858"/>
                      <a:pt x="9536" y="1627"/>
                    </a:cubicBezTo>
                    <a:cubicBezTo>
                      <a:pt x="9970" y="2442"/>
                      <a:pt x="7717" y="6631"/>
                      <a:pt x="8151" y="7446"/>
                    </a:cubicBezTo>
                    <a:cubicBezTo>
                      <a:pt x="8739" y="7879"/>
                      <a:pt x="10586" y="2426"/>
                      <a:pt x="11174" y="2859"/>
                    </a:cubicBezTo>
                    <a:cubicBezTo>
                      <a:pt x="11705" y="4417"/>
                      <a:pt x="8964" y="8052"/>
                      <a:pt x="9495" y="9610"/>
                    </a:cubicBezTo>
                    <a:lnTo>
                      <a:pt x="14536" y="11627"/>
                    </a:lnTo>
                    <a:lnTo>
                      <a:pt x="4536" y="11627"/>
                    </a:lnTo>
                    <a:close/>
                  </a:path>
                </a:pathLst>
              </a:custGeom>
              <a:solidFill>
                <a:srgbClr val="5C8C81"/>
              </a:solidFill>
              <a:ln>
                <a:solidFill>
                  <a:srgbClr val="5C8C81"/>
                </a:solidFill>
              </a:ln>
              <a:sp3d prstMaterial="matte">
                <a:bevelT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3d extrusionH="57150">
                  <a:bevelT w="38100" h="38100"/>
                </a:sp3d>
              </a:bodyPr>
              <a:lstStyle/>
              <a:p>
                <a:pPr algn="ctr"/>
                <a:endParaRPr lang="en-GB"/>
              </a:p>
            </p:txBody>
          </p:sp>
          <p:grpSp>
            <p:nvGrpSpPr>
              <p:cNvPr id="78" name="Grupė 77"/>
              <p:cNvGrpSpPr/>
              <p:nvPr/>
            </p:nvGrpSpPr>
            <p:grpSpPr>
              <a:xfrm>
                <a:off x="-277523" y="4942289"/>
                <a:ext cx="6402429" cy="2254570"/>
                <a:chOff x="-277523" y="4942289"/>
                <a:chExt cx="6402429" cy="2254570"/>
              </a:xfrm>
            </p:grpSpPr>
            <p:grpSp>
              <p:nvGrpSpPr>
                <p:cNvPr id="30" name="Grupė 29"/>
                <p:cNvGrpSpPr/>
                <p:nvPr/>
              </p:nvGrpSpPr>
              <p:grpSpPr>
                <a:xfrm rot="20414567">
                  <a:off x="1001650" y="5379964"/>
                  <a:ext cx="584168" cy="1212481"/>
                  <a:chOff x="1352902" y="5680570"/>
                  <a:chExt cx="640112" cy="1315246"/>
                </a:xfrm>
              </p:grpSpPr>
              <p:sp>
                <p:nvSpPr>
                  <p:cNvPr id="31" name="Stačiakampis 6"/>
                  <p:cNvSpPr/>
                  <p:nvPr/>
                </p:nvSpPr>
                <p:spPr>
                  <a:xfrm>
                    <a:off x="1352902" y="5687146"/>
                    <a:ext cx="325346" cy="1308670"/>
                  </a:xfrm>
                  <a:custGeom>
                    <a:avLst/>
                    <a:gdLst>
                      <a:gd name="connsiteX0" fmla="*/ 0 w 175129"/>
                      <a:gd name="connsiteY0" fmla="*/ 0 h 1222523"/>
                      <a:gd name="connsiteX1" fmla="*/ 175129 w 175129"/>
                      <a:gd name="connsiteY1" fmla="*/ 0 h 1222523"/>
                      <a:gd name="connsiteX2" fmla="*/ 175129 w 175129"/>
                      <a:gd name="connsiteY2" fmla="*/ 1222523 h 1222523"/>
                      <a:gd name="connsiteX3" fmla="*/ 0 w 175129"/>
                      <a:gd name="connsiteY3" fmla="*/ 1222523 h 1222523"/>
                      <a:gd name="connsiteX4" fmla="*/ 0 w 175129"/>
                      <a:gd name="connsiteY4" fmla="*/ 0 h 1222523"/>
                      <a:gd name="connsiteX0" fmla="*/ 0 w 595915"/>
                      <a:gd name="connsiteY0" fmla="*/ 0 h 1222523"/>
                      <a:gd name="connsiteX1" fmla="*/ 595915 w 595915"/>
                      <a:gd name="connsiteY1" fmla="*/ 307497 h 1222523"/>
                      <a:gd name="connsiteX2" fmla="*/ 175129 w 595915"/>
                      <a:gd name="connsiteY2" fmla="*/ 1222523 h 1222523"/>
                      <a:gd name="connsiteX3" fmla="*/ 0 w 595915"/>
                      <a:gd name="connsiteY3" fmla="*/ 1222523 h 1222523"/>
                      <a:gd name="connsiteX4" fmla="*/ 0 w 595915"/>
                      <a:gd name="connsiteY4" fmla="*/ 0 h 1222523"/>
                      <a:gd name="connsiteX0" fmla="*/ 388417 w 595915"/>
                      <a:gd name="connsiteY0" fmla="*/ 0 h 1246799"/>
                      <a:gd name="connsiteX1" fmla="*/ 595915 w 595915"/>
                      <a:gd name="connsiteY1" fmla="*/ 331773 h 1246799"/>
                      <a:gd name="connsiteX2" fmla="*/ 175129 w 595915"/>
                      <a:gd name="connsiteY2" fmla="*/ 1246799 h 1246799"/>
                      <a:gd name="connsiteX3" fmla="*/ 0 w 595915"/>
                      <a:gd name="connsiteY3" fmla="*/ 1246799 h 1246799"/>
                      <a:gd name="connsiteX4" fmla="*/ 388417 w 595915"/>
                      <a:gd name="connsiteY4" fmla="*/ 0 h 1246799"/>
                      <a:gd name="connsiteX0" fmla="*/ 388417 w 814779"/>
                      <a:gd name="connsiteY0" fmla="*/ 0 h 1246799"/>
                      <a:gd name="connsiteX1" fmla="*/ 595915 w 814779"/>
                      <a:gd name="connsiteY1" fmla="*/ 331773 h 1246799"/>
                      <a:gd name="connsiteX2" fmla="*/ 175129 w 814779"/>
                      <a:gd name="connsiteY2" fmla="*/ 1246799 h 1246799"/>
                      <a:gd name="connsiteX3" fmla="*/ 0 w 814779"/>
                      <a:gd name="connsiteY3" fmla="*/ 1246799 h 1246799"/>
                      <a:gd name="connsiteX4" fmla="*/ 388417 w 814779"/>
                      <a:gd name="connsiteY4" fmla="*/ 0 h 1246799"/>
                      <a:gd name="connsiteX0" fmla="*/ 388417 w 774429"/>
                      <a:gd name="connsiteY0" fmla="*/ 0 h 1246799"/>
                      <a:gd name="connsiteX1" fmla="*/ 458351 w 774429"/>
                      <a:gd name="connsiteY1" fmla="*/ 275129 h 1246799"/>
                      <a:gd name="connsiteX2" fmla="*/ 175129 w 774429"/>
                      <a:gd name="connsiteY2" fmla="*/ 1246799 h 1246799"/>
                      <a:gd name="connsiteX3" fmla="*/ 0 w 774429"/>
                      <a:gd name="connsiteY3" fmla="*/ 1246799 h 1246799"/>
                      <a:gd name="connsiteX4" fmla="*/ 388417 w 774429"/>
                      <a:gd name="connsiteY4" fmla="*/ 0 h 1246799"/>
                      <a:gd name="connsiteX0" fmla="*/ 388417 w 787773"/>
                      <a:gd name="connsiteY0" fmla="*/ 0 h 1246799"/>
                      <a:gd name="connsiteX1" fmla="*/ 506903 w 787773"/>
                      <a:gd name="connsiteY1" fmla="*/ 275129 h 1246799"/>
                      <a:gd name="connsiteX2" fmla="*/ 175129 w 787773"/>
                      <a:gd name="connsiteY2" fmla="*/ 1246799 h 1246799"/>
                      <a:gd name="connsiteX3" fmla="*/ 0 w 787773"/>
                      <a:gd name="connsiteY3" fmla="*/ 1246799 h 1246799"/>
                      <a:gd name="connsiteX4" fmla="*/ 388417 w 787773"/>
                      <a:gd name="connsiteY4" fmla="*/ 0 h 1246799"/>
                      <a:gd name="connsiteX0" fmla="*/ 388417 w 564980"/>
                      <a:gd name="connsiteY0" fmla="*/ 36269 h 1283068"/>
                      <a:gd name="connsiteX1" fmla="*/ 555556 w 564980"/>
                      <a:gd name="connsiteY1" fmla="*/ 381022 h 1283068"/>
                      <a:gd name="connsiteX2" fmla="*/ 506903 w 564980"/>
                      <a:gd name="connsiteY2" fmla="*/ 311398 h 1283068"/>
                      <a:gd name="connsiteX3" fmla="*/ 175129 w 564980"/>
                      <a:gd name="connsiteY3" fmla="*/ 1283068 h 1283068"/>
                      <a:gd name="connsiteX4" fmla="*/ 0 w 564980"/>
                      <a:gd name="connsiteY4" fmla="*/ 1283068 h 1283068"/>
                      <a:gd name="connsiteX5" fmla="*/ 388417 w 564980"/>
                      <a:gd name="connsiteY5" fmla="*/ 36269 h 1283068"/>
                      <a:gd name="connsiteX0" fmla="*/ 388417 w 564980"/>
                      <a:gd name="connsiteY0" fmla="*/ 36269 h 1283068"/>
                      <a:gd name="connsiteX1" fmla="*/ 555556 w 564980"/>
                      <a:gd name="connsiteY1" fmla="*/ 381022 h 1283068"/>
                      <a:gd name="connsiteX2" fmla="*/ 506903 w 564980"/>
                      <a:gd name="connsiteY2" fmla="*/ 311398 h 1283068"/>
                      <a:gd name="connsiteX3" fmla="*/ 531179 w 564980"/>
                      <a:gd name="connsiteY3" fmla="*/ 1266884 h 1283068"/>
                      <a:gd name="connsiteX4" fmla="*/ 0 w 564980"/>
                      <a:gd name="connsiteY4" fmla="*/ 1283068 h 1283068"/>
                      <a:gd name="connsiteX5" fmla="*/ 388417 w 564980"/>
                      <a:gd name="connsiteY5" fmla="*/ 36269 h 1283068"/>
                      <a:gd name="connsiteX0" fmla="*/ 80919 w 257482"/>
                      <a:gd name="connsiteY0" fmla="*/ 36269 h 1283068"/>
                      <a:gd name="connsiteX1" fmla="*/ 248058 w 257482"/>
                      <a:gd name="connsiteY1" fmla="*/ 381022 h 1283068"/>
                      <a:gd name="connsiteX2" fmla="*/ 199405 w 257482"/>
                      <a:gd name="connsiteY2" fmla="*/ 311398 h 1283068"/>
                      <a:gd name="connsiteX3" fmla="*/ 223681 w 257482"/>
                      <a:gd name="connsiteY3" fmla="*/ 1266884 h 1283068"/>
                      <a:gd name="connsiteX4" fmla="*/ 0 w 257482"/>
                      <a:gd name="connsiteY4" fmla="*/ 1283068 h 1283068"/>
                      <a:gd name="connsiteX5" fmla="*/ 80919 w 257482"/>
                      <a:gd name="connsiteY5" fmla="*/ 36269 h 1283068"/>
                      <a:gd name="connsiteX0" fmla="*/ 80919 w 262278"/>
                      <a:gd name="connsiteY0" fmla="*/ 36269 h 1283068"/>
                      <a:gd name="connsiteX1" fmla="*/ 248058 w 262278"/>
                      <a:gd name="connsiteY1" fmla="*/ 381022 h 1283068"/>
                      <a:gd name="connsiteX2" fmla="*/ 215589 w 262278"/>
                      <a:gd name="connsiteY2" fmla="*/ 343766 h 1283068"/>
                      <a:gd name="connsiteX3" fmla="*/ 223681 w 262278"/>
                      <a:gd name="connsiteY3" fmla="*/ 1266884 h 1283068"/>
                      <a:gd name="connsiteX4" fmla="*/ 0 w 262278"/>
                      <a:gd name="connsiteY4" fmla="*/ 1283068 h 1283068"/>
                      <a:gd name="connsiteX5" fmla="*/ 80919 w 262278"/>
                      <a:gd name="connsiteY5" fmla="*/ 36269 h 1283068"/>
                      <a:gd name="connsiteX0" fmla="*/ 80919 w 262278"/>
                      <a:gd name="connsiteY0" fmla="*/ 36269 h 1283068"/>
                      <a:gd name="connsiteX1" fmla="*/ 248058 w 262278"/>
                      <a:gd name="connsiteY1" fmla="*/ 381022 h 1283068"/>
                      <a:gd name="connsiteX2" fmla="*/ 215589 w 262278"/>
                      <a:gd name="connsiteY2" fmla="*/ 343766 h 1283068"/>
                      <a:gd name="connsiteX3" fmla="*/ 102301 w 262278"/>
                      <a:gd name="connsiteY3" fmla="*/ 1266884 h 1283068"/>
                      <a:gd name="connsiteX4" fmla="*/ 0 w 262278"/>
                      <a:gd name="connsiteY4" fmla="*/ 1283068 h 1283068"/>
                      <a:gd name="connsiteX5" fmla="*/ 80919 w 262278"/>
                      <a:gd name="connsiteY5" fmla="*/ 36269 h 1283068"/>
                      <a:gd name="connsiteX0" fmla="*/ 80919 w 252013"/>
                      <a:gd name="connsiteY0" fmla="*/ 36269 h 1283068"/>
                      <a:gd name="connsiteX1" fmla="*/ 248058 w 252013"/>
                      <a:gd name="connsiteY1" fmla="*/ 381022 h 1283068"/>
                      <a:gd name="connsiteX2" fmla="*/ 150853 w 252013"/>
                      <a:gd name="connsiteY2" fmla="*/ 319490 h 1283068"/>
                      <a:gd name="connsiteX3" fmla="*/ 102301 w 252013"/>
                      <a:gd name="connsiteY3" fmla="*/ 1266884 h 1283068"/>
                      <a:gd name="connsiteX4" fmla="*/ 0 w 252013"/>
                      <a:gd name="connsiteY4" fmla="*/ 1283068 h 1283068"/>
                      <a:gd name="connsiteX5" fmla="*/ 80919 w 252013"/>
                      <a:gd name="connsiteY5" fmla="*/ 36269 h 1283068"/>
                      <a:gd name="connsiteX0" fmla="*/ 72826 w 252013"/>
                      <a:gd name="connsiteY0" fmla="*/ 34374 h 1313542"/>
                      <a:gd name="connsiteX1" fmla="*/ 248058 w 252013"/>
                      <a:gd name="connsiteY1" fmla="*/ 411496 h 1313542"/>
                      <a:gd name="connsiteX2" fmla="*/ 150853 w 252013"/>
                      <a:gd name="connsiteY2" fmla="*/ 349964 h 1313542"/>
                      <a:gd name="connsiteX3" fmla="*/ 102301 w 252013"/>
                      <a:gd name="connsiteY3" fmla="*/ 1297358 h 1313542"/>
                      <a:gd name="connsiteX4" fmla="*/ 0 w 252013"/>
                      <a:gd name="connsiteY4" fmla="*/ 1313542 h 1313542"/>
                      <a:gd name="connsiteX5" fmla="*/ 72826 w 252013"/>
                      <a:gd name="connsiteY5" fmla="*/ 34374 h 1313542"/>
                      <a:gd name="connsiteX0" fmla="*/ 72826 w 275337"/>
                      <a:gd name="connsiteY0" fmla="*/ 58811 h 1337979"/>
                      <a:gd name="connsiteX1" fmla="*/ 272334 w 275337"/>
                      <a:gd name="connsiteY1" fmla="*/ 176988 h 1337979"/>
                      <a:gd name="connsiteX2" fmla="*/ 150853 w 275337"/>
                      <a:gd name="connsiteY2" fmla="*/ 374401 h 1337979"/>
                      <a:gd name="connsiteX3" fmla="*/ 102301 w 275337"/>
                      <a:gd name="connsiteY3" fmla="*/ 1321795 h 1337979"/>
                      <a:gd name="connsiteX4" fmla="*/ 0 w 275337"/>
                      <a:gd name="connsiteY4" fmla="*/ 1337979 h 1337979"/>
                      <a:gd name="connsiteX5" fmla="*/ 72826 w 275337"/>
                      <a:gd name="connsiteY5" fmla="*/ 58811 h 1337979"/>
                      <a:gd name="connsiteX0" fmla="*/ 72826 w 278033"/>
                      <a:gd name="connsiteY0" fmla="*/ 58811 h 1337979"/>
                      <a:gd name="connsiteX1" fmla="*/ 272334 w 278033"/>
                      <a:gd name="connsiteY1" fmla="*/ 176988 h 1337979"/>
                      <a:gd name="connsiteX2" fmla="*/ 199405 w 278033"/>
                      <a:gd name="connsiteY2" fmla="*/ 374401 h 1337979"/>
                      <a:gd name="connsiteX3" fmla="*/ 102301 w 278033"/>
                      <a:gd name="connsiteY3" fmla="*/ 1321795 h 1337979"/>
                      <a:gd name="connsiteX4" fmla="*/ 0 w 278033"/>
                      <a:gd name="connsiteY4" fmla="*/ 1337979 h 1337979"/>
                      <a:gd name="connsiteX5" fmla="*/ 72826 w 278033"/>
                      <a:gd name="connsiteY5" fmla="*/ 58811 h 1337979"/>
                      <a:gd name="connsiteX0" fmla="*/ 72826 w 275601"/>
                      <a:gd name="connsiteY0" fmla="*/ 58811 h 1337979"/>
                      <a:gd name="connsiteX1" fmla="*/ 272334 w 275601"/>
                      <a:gd name="connsiteY1" fmla="*/ 176988 h 1337979"/>
                      <a:gd name="connsiteX2" fmla="*/ 158945 w 275601"/>
                      <a:gd name="connsiteY2" fmla="*/ 366309 h 1337979"/>
                      <a:gd name="connsiteX3" fmla="*/ 102301 w 275601"/>
                      <a:gd name="connsiteY3" fmla="*/ 1321795 h 1337979"/>
                      <a:gd name="connsiteX4" fmla="*/ 0 w 275601"/>
                      <a:gd name="connsiteY4" fmla="*/ 1337979 h 1337979"/>
                      <a:gd name="connsiteX5" fmla="*/ 72826 w 275601"/>
                      <a:gd name="connsiteY5" fmla="*/ 58811 h 1337979"/>
                      <a:gd name="connsiteX0" fmla="*/ 72826 w 282992"/>
                      <a:gd name="connsiteY0" fmla="*/ 58811 h 1337979"/>
                      <a:gd name="connsiteX1" fmla="*/ 272334 w 282992"/>
                      <a:gd name="connsiteY1" fmla="*/ 176988 h 1337979"/>
                      <a:gd name="connsiteX2" fmla="*/ 259911 w 282992"/>
                      <a:gd name="connsiteY2" fmla="*/ 307218 h 1337979"/>
                      <a:gd name="connsiteX3" fmla="*/ 158945 w 282992"/>
                      <a:gd name="connsiteY3" fmla="*/ 366309 h 1337979"/>
                      <a:gd name="connsiteX4" fmla="*/ 102301 w 282992"/>
                      <a:gd name="connsiteY4" fmla="*/ 1321795 h 1337979"/>
                      <a:gd name="connsiteX5" fmla="*/ 0 w 282992"/>
                      <a:gd name="connsiteY5" fmla="*/ 1337979 h 1337979"/>
                      <a:gd name="connsiteX6" fmla="*/ 72826 w 282992"/>
                      <a:gd name="connsiteY6" fmla="*/ 58811 h 1337979"/>
                      <a:gd name="connsiteX0" fmla="*/ 72826 w 325346"/>
                      <a:gd name="connsiteY0" fmla="*/ 44162 h 1323330"/>
                      <a:gd name="connsiteX1" fmla="*/ 320887 w 325346"/>
                      <a:gd name="connsiteY1" fmla="*/ 283720 h 1323330"/>
                      <a:gd name="connsiteX2" fmla="*/ 259911 w 325346"/>
                      <a:gd name="connsiteY2" fmla="*/ 292569 h 1323330"/>
                      <a:gd name="connsiteX3" fmla="*/ 158945 w 325346"/>
                      <a:gd name="connsiteY3" fmla="*/ 351660 h 1323330"/>
                      <a:gd name="connsiteX4" fmla="*/ 102301 w 325346"/>
                      <a:gd name="connsiteY4" fmla="*/ 1307146 h 1323330"/>
                      <a:gd name="connsiteX5" fmla="*/ 0 w 325346"/>
                      <a:gd name="connsiteY5" fmla="*/ 1323330 h 1323330"/>
                      <a:gd name="connsiteX6" fmla="*/ 72826 w 325346"/>
                      <a:gd name="connsiteY6" fmla="*/ 44162 h 1323330"/>
                      <a:gd name="connsiteX0" fmla="*/ 97103 w 325346"/>
                      <a:gd name="connsiteY0" fmla="*/ 45687 h 1308670"/>
                      <a:gd name="connsiteX1" fmla="*/ 320887 w 325346"/>
                      <a:gd name="connsiteY1" fmla="*/ 269060 h 1308670"/>
                      <a:gd name="connsiteX2" fmla="*/ 259911 w 325346"/>
                      <a:gd name="connsiteY2" fmla="*/ 277909 h 1308670"/>
                      <a:gd name="connsiteX3" fmla="*/ 158945 w 325346"/>
                      <a:gd name="connsiteY3" fmla="*/ 337000 h 1308670"/>
                      <a:gd name="connsiteX4" fmla="*/ 102301 w 325346"/>
                      <a:gd name="connsiteY4" fmla="*/ 1292486 h 1308670"/>
                      <a:gd name="connsiteX5" fmla="*/ 0 w 325346"/>
                      <a:gd name="connsiteY5" fmla="*/ 1308670 h 1308670"/>
                      <a:gd name="connsiteX6" fmla="*/ 97103 w 325346"/>
                      <a:gd name="connsiteY6" fmla="*/ 45687 h 1308670"/>
                      <a:gd name="connsiteX0" fmla="*/ 97103 w 325346"/>
                      <a:gd name="connsiteY0" fmla="*/ 45687 h 1308670"/>
                      <a:gd name="connsiteX1" fmla="*/ 320887 w 325346"/>
                      <a:gd name="connsiteY1" fmla="*/ 269060 h 1308670"/>
                      <a:gd name="connsiteX2" fmla="*/ 259911 w 325346"/>
                      <a:gd name="connsiteY2" fmla="*/ 277909 h 1308670"/>
                      <a:gd name="connsiteX3" fmla="*/ 187082 w 325346"/>
                      <a:gd name="connsiteY3" fmla="*/ 164619 h 1308670"/>
                      <a:gd name="connsiteX4" fmla="*/ 158945 w 325346"/>
                      <a:gd name="connsiteY4" fmla="*/ 337000 h 1308670"/>
                      <a:gd name="connsiteX5" fmla="*/ 102301 w 325346"/>
                      <a:gd name="connsiteY5" fmla="*/ 1292486 h 1308670"/>
                      <a:gd name="connsiteX6" fmla="*/ 0 w 325346"/>
                      <a:gd name="connsiteY6" fmla="*/ 1308670 h 1308670"/>
                      <a:gd name="connsiteX7" fmla="*/ 97103 w 325346"/>
                      <a:gd name="connsiteY7" fmla="*/ 45687 h 13086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25346" h="1308670">
                        <a:moveTo>
                          <a:pt x="97103" y="45687"/>
                        </a:moveTo>
                        <a:cubicBezTo>
                          <a:pt x="185650" y="-122187"/>
                          <a:pt x="301139" y="223205"/>
                          <a:pt x="320887" y="269060"/>
                        </a:cubicBezTo>
                        <a:cubicBezTo>
                          <a:pt x="342627" y="302369"/>
                          <a:pt x="278809" y="246356"/>
                          <a:pt x="259911" y="277909"/>
                        </a:cubicBezTo>
                        <a:cubicBezTo>
                          <a:pt x="237610" y="273989"/>
                          <a:pt x="203910" y="154771"/>
                          <a:pt x="187082" y="164619"/>
                        </a:cubicBezTo>
                        <a:cubicBezTo>
                          <a:pt x="170254" y="174467"/>
                          <a:pt x="173075" y="162509"/>
                          <a:pt x="158945" y="337000"/>
                        </a:cubicBezTo>
                        <a:cubicBezTo>
                          <a:pt x="161642" y="644706"/>
                          <a:pt x="99604" y="984780"/>
                          <a:pt x="102301" y="1292486"/>
                        </a:cubicBezTo>
                        <a:lnTo>
                          <a:pt x="0" y="1308670"/>
                        </a:lnTo>
                        <a:lnTo>
                          <a:pt x="97103" y="45687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50000"/>
                    </a:schemeClr>
                  </a:solidFill>
                  <a:ln>
                    <a:solidFill>
                      <a:schemeClr val="bg2">
                        <a:lumMod val="50000"/>
                      </a:schemeClr>
                    </a:solidFill>
                  </a:ln>
                  <a:sp3d prstMaterial="matte">
                    <a:bevelT/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2" name="Debesis 31"/>
                  <p:cNvSpPr/>
                  <p:nvPr/>
                </p:nvSpPr>
                <p:spPr>
                  <a:xfrm>
                    <a:off x="1482980" y="5680570"/>
                    <a:ext cx="510034" cy="420529"/>
                  </a:xfrm>
                  <a:prstGeom prst="cloud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  <a:sp3d prstMaterial="matte">
                    <a:bevelT/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27" name="Grupė 26"/>
                <p:cNvGrpSpPr/>
                <p:nvPr/>
              </p:nvGrpSpPr>
              <p:grpSpPr>
                <a:xfrm>
                  <a:off x="3822019" y="5511940"/>
                  <a:ext cx="325346" cy="654335"/>
                  <a:chOff x="3164748" y="4942289"/>
                  <a:chExt cx="698759" cy="1308670"/>
                </a:xfrm>
              </p:grpSpPr>
              <p:sp>
                <p:nvSpPr>
                  <p:cNvPr id="28" name="Stačiakampis 6"/>
                  <p:cNvSpPr/>
                  <p:nvPr/>
                </p:nvSpPr>
                <p:spPr>
                  <a:xfrm>
                    <a:off x="3164748" y="4942289"/>
                    <a:ext cx="325346" cy="1308670"/>
                  </a:xfrm>
                  <a:custGeom>
                    <a:avLst/>
                    <a:gdLst>
                      <a:gd name="connsiteX0" fmla="*/ 0 w 175129"/>
                      <a:gd name="connsiteY0" fmla="*/ 0 h 1222523"/>
                      <a:gd name="connsiteX1" fmla="*/ 175129 w 175129"/>
                      <a:gd name="connsiteY1" fmla="*/ 0 h 1222523"/>
                      <a:gd name="connsiteX2" fmla="*/ 175129 w 175129"/>
                      <a:gd name="connsiteY2" fmla="*/ 1222523 h 1222523"/>
                      <a:gd name="connsiteX3" fmla="*/ 0 w 175129"/>
                      <a:gd name="connsiteY3" fmla="*/ 1222523 h 1222523"/>
                      <a:gd name="connsiteX4" fmla="*/ 0 w 175129"/>
                      <a:gd name="connsiteY4" fmla="*/ 0 h 1222523"/>
                      <a:gd name="connsiteX0" fmla="*/ 0 w 595915"/>
                      <a:gd name="connsiteY0" fmla="*/ 0 h 1222523"/>
                      <a:gd name="connsiteX1" fmla="*/ 595915 w 595915"/>
                      <a:gd name="connsiteY1" fmla="*/ 307497 h 1222523"/>
                      <a:gd name="connsiteX2" fmla="*/ 175129 w 595915"/>
                      <a:gd name="connsiteY2" fmla="*/ 1222523 h 1222523"/>
                      <a:gd name="connsiteX3" fmla="*/ 0 w 595915"/>
                      <a:gd name="connsiteY3" fmla="*/ 1222523 h 1222523"/>
                      <a:gd name="connsiteX4" fmla="*/ 0 w 595915"/>
                      <a:gd name="connsiteY4" fmla="*/ 0 h 1222523"/>
                      <a:gd name="connsiteX0" fmla="*/ 388417 w 595915"/>
                      <a:gd name="connsiteY0" fmla="*/ 0 h 1246799"/>
                      <a:gd name="connsiteX1" fmla="*/ 595915 w 595915"/>
                      <a:gd name="connsiteY1" fmla="*/ 331773 h 1246799"/>
                      <a:gd name="connsiteX2" fmla="*/ 175129 w 595915"/>
                      <a:gd name="connsiteY2" fmla="*/ 1246799 h 1246799"/>
                      <a:gd name="connsiteX3" fmla="*/ 0 w 595915"/>
                      <a:gd name="connsiteY3" fmla="*/ 1246799 h 1246799"/>
                      <a:gd name="connsiteX4" fmla="*/ 388417 w 595915"/>
                      <a:gd name="connsiteY4" fmla="*/ 0 h 1246799"/>
                      <a:gd name="connsiteX0" fmla="*/ 388417 w 814779"/>
                      <a:gd name="connsiteY0" fmla="*/ 0 h 1246799"/>
                      <a:gd name="connsiteX1" fmla="*/ 595915 w 814779"/>
                      <a:gd name="connsiteY1" fmla="*/ 331773 h 1246799"/>
                      <a:gd name="connsiteX2" fmla="*/ 175129 w 814779"/>
                      <a:gd name="connsiteY2" fmla="*/ 1246799 h 1246799"/>
                      <a:gd name="connsiteX3" fmla="*/ 0 w 814779"/>
                      <a:gd name="connsiteY3" fmla="*/ 1246799 h 1246799"/>
                      <a:gd name="connsiteX4" fmla="*/ 388417 w 814779"/>
                      <a:gd name="connsiteY4" fmla="*/ 0 h 1246799"/>
                      <a:gd name="connsiteX0" fmla="*/ 388417 w 774429"/>
                      <a:gd name="connsiteY0" fmla="*/ 0 h 1246799"/>
                      <a:gd name="connsiteX1" fmla="*/ 458351 w 774429"/>
                      <a:gd name="connsiteY1" fmla="*/ 275129 h 1246799"/>
                      <a:gd name="connsiteX2" fmla="*/ 175129 w 774429"/>
                      <a:gd name="connsiteY2" fmla="*/ 1246799 h 1246799"/>
                      <a:gd name="connsiteX3" fmla="*/ 0 w 774429"/>
                      <a:gd name="connsiteY3" fmla="*/ 1246799 h 1246799"/>
                      <a:gd name="connsiteX4" fmla="*/ 388417 w 774429"/>
                      <a:gd name="connsiteY4" fmla="*/ 0 h 1246799"/>
                      <a:gd name="connsiteX0" fmla="*/ 388417 w 787773"/>
                      <a:gd name="connsiteY0" fmla="*/ 0 h 1246799"/>
                      <a:gd name="connsiteX1" fmla="*/ 506903 w 787773"/>
                      <a:gd name="connsiteY1" fmla="*/ 275129 h 1246799"/>
                      <a:gd name="connsiteX2" fmla="*/ 175129 w 787773"/>
                      <a:gd name="connsiteY2" fmla="*/ 1246799 h 1246799"/>
                      <a:gd name="connsiteX3" fmla="*/ 0 w 787773"/>
                      <a:gd name="connsiteY3" fmla="*/ 1246799 h 1246799"/>
                      <a:gd name="connsiteX4" fmla="*/ 388417 w 787773"/>
                      <a:gd name="connsiteY4" fmla="*/ 0 h 1246799"/>
                      <a:gd name="connsiteX0" fmla="*/ 388417 w 564980"/>
                      <a:gd name="connsiteY0" fmla="*/ 36269 h 1283068"/>
                      <a:gd name="connsiteX1" fmla="*/ 555556 w 564980"/>
                      <a:gd name="connsiteY1" fmla="*/ 381022 h 1283068"/>
                      <a:gd name="connsiteX2" fmla="*/ 506903 w 564980"/>
                      <a:gd name="connsiteY2" fmla="*/ 311398 h 1283068"/>
                      <a:gd name="connsiteX3" fmla="*/ 175129 w 564980"/>
                      <a:gd name="connsiteY3" fmla="*/ 1283068 h 1283068"/>
                      <a:gd name="connsiteX4" fmla="*/ 0 w 564980"/>
                      <a:gd name="connsiteY4" fmla="*/ 1283068 h 1283068"/>
                      <a:gd name="connsiteX5" fmla="*/ 388417 w 564980"/>
                      <a:gd name="connsiteY5" fmla="*/ 36269 h 1283068"/>
                      <a:gd name="connsiteX0" fmla="*/ 388417 w 564980"/>
                      <a:gd name="connsiteY0" fmla="*/ 36269 h 1283068"/>
                      <a:gd name="connsiteX1" fmla="*/ 555556 w 564980"/>
                      <a:gd name="connsiteY1" fmla="*/ 381022 h 1283068"/>
                      <a:gd name="connsiteX2" fmla="*/ 506903 w 564980"/>
                      <a:gd name="connsiteY2" fmla="*/ 311398 h 1283068"/>
                      <a:gd name="connsiteX3" fmla="*/ 531179 w 564980"/>
                      <a:gd name="connsiteY3" fmla="*/ 1266884 h 1283068"/>
                      <a:gd name="connsiteX4" fmla="*/ 0 w 564980"/>
                      <a:gd name="connsiteY4" fmla="*/ 1283068 h 1283068"/>
                      <a:gd name="connsiteX5" fmla="*/ 388417 w 564980"/>
                      <a:gd name="connsiteY5" fmla="*/ 36269 h 1283068"/>
                      <a:gd name="connsiteX0" fmla="*/ 80919 w 257482"/>
                      <a:gd name="connsiteY0" fmla="*/ 36269 h 1283068"/>
                      <a:gd name="connsiteX1" fmla="*/ 248058 w 257482"/>
                      <a:gd name="connsiteY1" fmla="*/ 381022 h 1283068"/>
                      <a:gd name="connsiteX2" fmla="*/ 199405 w 257482"/>
                      <a:gd name="connsiteY2" fmla="*/ 311398 h 1283068"/>
                      <a:gd name="connsiteX3" fmla="*/ 223681 w 257482"/>
                      <a:gd name="connsiteY3" fmla="*/ 1266884 h 1283068"/>
                      <a:gd name="connsiteX4" fmla="*/ 0 w 257482"/>
                      <a:gd name="connsiteY4" fmla="*/ 1283068 h 1283068"/>
                      <a:gd name="connsiteX5" fmla="*/ 80919 w 257482"/>
                      <a:gd name="connsiteY5" fmla="*/ 36269 h 1283068"/>
                      <a:gd name="connsiteX0" fmla="*/ 80919 w 262278"/>
                      <a:gd name="connsiteY0" fmla="*/ 36269 h 1283068"/>
                      <a:gd name="connsiteX1" fmla="*/ 248058 w 262278"/>
                      <a:gd name="connsiteY1" fmla="*/ 381022 h 1283068"/>
                      <a:gd name="connsiteX2" fmla="*/ 215589 w 262278"/>
                      <a:gd name="connsiteY2" fmla="*/ 343766 h 1283068"/>
                      <a:gd name="connsiteX3" fmla="*/ 223681 w 262278"/>
                      <a:gd name="connsiteY3" fmla="*/ 1266884 h 1283068"/>
                      <a:gd name="connsiteX4" fmla="*/ 0 w 262278"/>
                      <a:gd name="connsiteY4" fmla="*/ 1283068 h 1283068"/>
                      <a:gd name="connsiteX5" fmla="*/ 80919 w 262278"/>
                      <a:gd name="connsiteY5" fmla="*/ 36269 h 1283068"/>
                      <a:gd name="connsiteX0" fmla="*/ 80919 w 262278"/>
                      <a:gd name="connsiteY0" fmla="*/ 36269 h 1283068"/>
                      <a:gd name="connsiteX1" fmla="*/ 248058 w 262278"/>
                      <a:gd name="connsiteY1" fmla="*/ 381022 h 1283068"/>
                      <a:gd name="connsiteX2" fmla="*/ 215589 w 262278"/>
                      <a:gd name="connsiteY2" fmla="*/ 343766 h 1283068"/>
                      <a:gd name="connsiteX3" fmla="*/ 102301 w 262278"/>
                      <a:gd name="connsiteY3" fmla="*/ 1266884 h 1283068"/>
                      <a:gd name="connsiteX4" fmla="*/ 0 w 262278"/>
                      <a:gd name="connsiteY4" fmla="*/ 1283068 h 1283068"/>
                      <a:gd name="connsiteX5" fmla="*/ 80919 w 262278"/>
                      <a:gd name="connsiteY5" fmla="*/ 36269 h 1283068"/>
                      <a:gd name="connsiteX0" fmla="*/ 80919 w 252013"/>
                      <a:gd name="connsiteY0" fmla="*/ 36269 h 1283068"/>
                      <a:gd name="connsiteX1" fmla="*/ 248058 w 252013"/>
                      <a:gd name="connsiteY1" fmla="*/ 381022 h 1283068"/>
                      <a:gd name="connsiteX2" fmla="*/ 150853 w 252013"/>
                      <a:gd name="connsiteY2" fmla="*/ 319490 h 1283068"/>
                      <a:gd name="connsiteX3" fmla="*/ 102301 w 252013"/>
                      <a:gd name="connsiteY3" fmla="*/ 1266884 h 1283068"/>
                      <a:gd name="connsiteX4" fmla="*/ 0 w 252013"/>
                      <a:gd name="connsiteY4" fmla="*/ 1283068 h 1283068"/>
                      <a:gd name="connsiteX5" fmla="*/ 80919 w 252013"/>
                      <a:gd name="connsiteY5" fmla="*/ 36269 h 1283068"/>
                      <a:gd name="connsiteX0" fmla="*/ 72826 w 252013"/>
                      <a:gd name="connsiteY0" fmla="*/ 34374 h 1313542"/>
                      <a:gd name="connsiteX1" fmla="*/ 248058 w 252013"/>
                      <a:gd name="connsiteY1" fmla="*/ 411496 h 1313542"/>
                      <a:gd name="connsiteX2" fmla="*/ 150853 w 252013"/>
                      <a:gd name="connsiteY2" fmla="*/ 349964 h 1313542"/>
                      <a:gd name="connsiteX3" fmla="*/ 102301 w 252013"/>
                      <a:gd name="connsiteY3" fmla="*/ 1297358 h 1313542"/>
                      <a:gd name="connsiteX4" fmla="*/ 0 w 252013"/>
                      <a:gd name="connsiteY4" fmla="*/ 1313542 h 1313542"/>
                      <a:gd name="connsiteX5" fmla="*/ 72826 w 252013"/>
                      <a:gd name="connsiteY5" fmla="*/ 34374 h 1313542"/>
                      <a:gd name="connsiteX0" fmla="*/ 72826 w 275337"/>
                      <a:gd name="connsiteY0" fmla="*/ 58811 h 1337979"/>
                      <a:gd name="connsiteX1" fmla="*/ 272334 w 275337"/>
                      <a:gd name="connsiteY1" fmla="*/ 176988 h 1337979"/>
                      <a:gd name="connsiteX2" fmla="*/ 150853 w 275337"/>
                      <a:gd name="connsiteY2" fmla="*/ 374401 h 1337979"/>
                      <a:gd name="connsiteX3" fmla="*/ 102301 w 275337"/>
                      <a:gd name="connsiteY3" fmla="*/ 1321795 h 1337979"/>
                      <a:gd name="connsiteX4" fmla="*/ 0 w 275337"/>
                      <a:gd name="connsiteY4" fmla="*/ 1337979 h 1337979"/>
                      <a:gd name="connsiteX5" fmla="*/ 72826 w 275337"/>
                      <a:gd name="connsiteY5" fmla="*/ 58811 h 1337979"/>
                      <a:gd name="connsiteX0" fmla="*/ 72826 w 278033"/>
                      <a:gd name="connsiteY0" fmla="*/ 58811 h 1337979"/>
                      <a:gd name="connsiteX1" fmla="*/ 272334 w 278033"/>
                      <a:gd name="connsiteY1" fmla="*/ 176988 h 1337979"/>
                      <a:gd name="connsiteX2" fmla="*/ 199405 w 278033"/>
                      <a:gd name="connsiteY2" fmla="*/ 374401 h 1337979"/>
                      <a:gd name="connsiteX3" fmla="*/ 102301 w 278033"/>
                      <a:gd name="connsiteY3" fmla="*/ 1321795 h 1337979"/>
                      <a:gd name="connsiteX4" fmla="*/ 0 w 278033"/>
                      <a:gd name="connsiteY4" fmla="*/ 1337979 h 1337979"/>
                      <a:gd name="connsiteX5" fmla="*/ 72826 w 278033"/>
                      <a:gd name="connsiteY5" fmla="*/ 58811 h 1337979"/>
                      <a:gd name="connsiteX0" fmla="*/ 72826 w 275601"/>
                      <a:gd name="connsiteY0" fmla="*/ 58811 h 1337979"/>
                      <a:gd name="connsiteX1" fmla="*/ 272334 w 275601"/>
                      <a:gd name="connsiteY1" fmla="*/ 176988 h 1337979"/>
                      <a:gd name="connsiteX2" fmla="*/ 158945 w 275601"/>
                      <a:gd name="connsiteY2" fmla="*/ 366309 h 1337979"/>
                      <a:gd name="connsiteX3" fmla="*/ 102301 w 275601"/>
                      <a:gd name="connsiteY3" fmla="*/ 1321795 h 1337979"/>
                      <a:gd name="connsiteX4" fmla="*/ 0 w 275601"/>
                      <a:gd name="connsiteY4" fmla="*/ 1337979 h 1337979"/>
                      <a:gd name="connsiteX5" fmla="*/ 72826 w 275601"/>
                      <a:gd name="connsiteY5" fmla="*/ 58811 h 1337979"/>
                      <a:gd name="connsiteX0" fmla="*/ 72826 w 282992"/>
                      <a:gd name="connsiteY0" fmla="*/ 58811 h 1337979"/>
                      <a:gd name="connsiteX1" fmla="*/ 272334 w 282992"/>
                      <a:gd name="connsiteY1" fmla="*/ 176988 h 1337979"/>
                      <a:gd name="connsiteX2" fmla="*/ 259911 w 282992"/>
                      <a:gd name="connsiteY2" fmla="*/ 307218 h 1337979"/>
                      <a:gd name="connsiteX3" fmla="*/ 158945 w 282992"/>
                      <a:gd name="connsiteY3" fmla="*/ 366309 h 1337979"/>
                      <a:gd name="connsiteX4" fmla="*/ 102301 w 282992"/>
                      <a:gd name="connsiteY4" fmla="*/ 1321795 h 1337979"/>
                      <a:gd name="connsiteX5" fmla="*/ 0 w 282992"/>
                      <a:gd name="connsiteY5" fmla="*/ 1337979 h 1337979"/>
                      <a:gd name="connsiteX6" fmla="*/ 72826 w 282992"/>
                      <a:gd name="connsiteY6" fmla="*/ 58811 h 1337979"/>
                      <a:gd name="connsiteX0" fmla="*/ 72826 w 325346"/>
                      <a:gd name="connsiteY0" fmla="*/ 44162 h 1323330"/>
                      <a:gd name="connsiteX1" fmla="*/ 320887 w 325346"/>
                      <a:gd name="connsiteY1" fmla="*/ 283720 h 1323330"/>
                      <a:gd name="connsiteX2" fmla="*/ 259911 w 325346"/>
                      <a:gd name="connsiteY2" fmla="*/ 292569 h 1323330"/>
                      <a:gd name="connsiteX3" fmla="*/ 158945 w 325346"/>
                      <a:gd name="connsiteY3" fmla="*/ 351660 h 1323330"/>
                      <a:gd name="connsiteX4" fmla="*/ 102301 w 325346"/>
                      <a:gd name="connsiteY4" fmla="*/ 1307146 h 1323330"/>
                      <a:gd name="connsiteX5" fmla="*/ 0 w 325346"/>
                      <a:gd name="connsiteY5" fmla="*/ 1323330 h 1323330"/>
                      <a:gd name="connsiteX6" fmla="*/ 72826 w 325346"/>
                      <a:gd name="connsiteY6" fmla="*/ 44162 h 1323330"/>
                      <a:gd name="connsiteX0" fmla="*/ 97103 w 325346"/>
                      <a:gd name="connsiteY0" fmla="*/ 45687 h 1308670"/>
                      <a:gd name="connsiteX1" fmla="*/ 320887 w 325346"/>
                      <a:gd name="connsiteY1" fmla="*/ 269060 h 1308670"/>
                      <a:gd name="connsiteX2" fmla="*/ 259911 w 325346"/>
                      <a:gd name="connsiteY2" fmla="*/ 277909 h 1308670"/>
                      <a:gd name="connsiteX3" fmla="*/ 158945 w 325346"/>
                      <a:gd name="connsiteY3" fmla="*/ 337000 h 1308670"/>
                      <a:gd name="connsiteX4" fmla="*/ 102301 w 325346"/>
                      <a:gd name="connsiteY4" fmla="*/ 1292486 h 1308670"/>
                      <a:gd name="connsiteX5" fmla="*/ 0 w 325346"/>
                      <a:gd name="connsiteY5" fmla="*/ 1308670 h 1308670"/>
                      <a:gd name="connsiteX6" fmla="*/ 97103 w 325346"/>
                      <a:gd name="connsiteY6" fmla="*/ 45687 h 1308670"/>
                      <a:gd name="connsiteX0" fmla="*/ 97103 w 325346"/>
                      <a:gd name="connsiteY0" fmla="*/ 45687 h 1308670"/>
                      <a:gd name="connsiteX1" fmla="*/ 320887 w 325346"/>
                      <a:gd name="connsiteY1" fmla="*/ 269060 h 1308670"/>
                      <a:gd name="connsiteX2" fmla="*/ 259911 w 325346"/>
                      <a:gd name="connsiteY2" fmla="*/ 277909 h 1308670"/>
                      <a:gd name="connsiteX3" fmla="*/ 187082 w 325346"/>
                      <a:gd name="connsiteY3" fmla="*/ 164619 h 1308670"/>
                      <a:gd name="connsiteX4" fmla="*/ 158945 w 325346"/>
                      <a:gd name="connsiteY4" fmla="*/ 337000 h 1308670"/>
                      <a:gd name="connsiteX5" fmla="*/ 102301 w 325346"/>
                      <a:gd name="connsiteY5" fmla="*/ 1292486 h 1308670"/>
                      <a:gd name="connsiteX6" fmla="*/ 0 w 325346"/>
                      <a:gd name="connsiteY6" fmla="*/ 1308670 h 1308670"/>
                      <a:gd name="connsiteX7" fmla="*/ 97103 w 325346"/>
                      <a:gd name="connsiteY7" fmla="*/ 45687 h 13086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25346" h="1308670">
                        <a:moveTo>
                          <a:pt x="97103" y="45687"/>
                        </a:moveTo>
                        <a:cubicBezTo>
                          <a:pt x="185650" y="-122187"/>
                          <a:pt x="301139" y="223205"/>
                          <a:pt x="320887" y="269060"/>
                        </a:cubicBezTo>
                        <a:cubicBezTo>
                          <a:pt x="342627" y="302369"/>
                          <a:pt x="278809" y="246356"/>
                          <a:pt x="259911" y="277909"/>
                        </a:cubicBezTo>
                        <a:cubicBezTo>
                          <a:pt x="237610" y="273989"/>
                          <a:pt x="203910" y="154771"/>
                          <a:pt x="187082" y="164619"/>
                        </a:cubicBezTo>
                        <a:cubicBezTo>
                          <a:pt x="170254" y="174467"/>
                          <a:pt x="173075" y="162509"/>
                          <a:pt x="158945" y="337000"/>
                        </a:cubicBezTo>
                        <a:cubicBezTo>
                          <a:pt x="161642" y="644706"/>
                          <a:pt x="99604" y="984780"/>
                          <a:pt x="102301" y="1292486"/>
                        </a:cubicBezTo>
                        <a:lnTo>
                          <a:pt x="0" y="1308670"/>
                        </a:lnTo>
                        <a:lnTo>
                          <a:pt x="97103" y="45687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50000"/>
                    </a:schemeClr>
                  </a:solidFill>
                  <a:ln>
                    <a:solidFill>
                      <a:schemeClr val="bg2">
                        <a:lumMod val="50000"/>
                      </a:schemeClr>
                    </a:solidFill>
                  </a:ln>
                  <a:sp3d prstMaterial="matte">
                    <a:bevelT/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9" name="Debesis 28"/>
                  <p:cNvSpPr/>
                  <p:nvPr/>
                </p:nvSpPr>
                <p:spPr>
                  <a:xfrm>
                    <a:off x="3353473" y="5044541"/>
                    <a:ext cx="510034" cy="420529"/>
                  </a:xfrm>
                  <a:prstGeom prst="cloud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  <a:sp3d prstMaterial="matte">
                    <a:bevelT/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0" name="Grupė 9"/>
                <p:cNvGrpSpPr/>
                <p:nvPr/>
              </p:nvGrpSpPr>
              <p:grpSpPr>
                <a:xfrm>
                  <a:off x="3164748" y="4942289"/>
                  <a:ext cx="698759" cy="1308670"/>
                  <a:chOff x="3164748" y="4942289"/>
                  <a:chExt cx="698759" cy="1308670"/>
                </a:xfrm>
              </p:grpSpPr>
              <p:sp>
                <p:nvSpPr>
                  <p:cNvPr id="7" name="Stačiakampis 6"/>
                  <p:cNvSpPr/>
                  <p:nvPr/>
                </p:nvSpPr>
                <p:spPr>
                  <a:xfrm>
                    <a:off x="3164748" y="4942289"/>
                    <a:ext cx="325346" cy="1308670"/>
                  </a:xfrm>
                  <a:custGeom>
                    <a:avLst/>
                    <a:gdLst>
                      <a:gd name="connsiteX0" fmla="*/ 0 w 175129"/>
                      <a:gd name="connsiteY0" fmla="*/ 0 h 1222523"/>
                      <a:gd name="connsiteX1" fmla="*/ 175129 w 175129"/>
                      <a:gd name="connsiteY1" fmla="*/ 0 h 1222523"/>
                      <a:gd name="connsiteX2" fmla="*/ 175129 w 175129"/>
                      <a:gd name="connsiteY2" fmla="*/ 1222523 h 1222523"/>
                      <a:gd name="connsiteX3" fmla="*/ 0 w 175129"/>
                      <a:gd name="connsiteY3" fmla="*/ 1222523 h 1222523"/>
                      <a:gd name="connsiteX4" fmla="*/ 0 w 175129"/>
                      <a:gd name="connsiteY4" fmla="*/ 0 h 1222523"/>
                      <a:gd name="connsiteX0" fmla="*/ 0 w 595915"/>
                      <a:gd name="connsiteY0" fmla="*/ 0 h 1222523"/>
                      <a:gd name="connsiteX1" fmla="*/ 595915 w 595915"/>
                      <a:gd name="connsiteY1" fmla="*/ 307497 h 1222523"/>
                      <a:gd name="connsiteX2" fmla="*/ 175129 w 595915"/>
                      <a:gd name="connsiteY2" fmla="*/ 1222523 h 1222523"/>
                      <a:gd name="connsiteX3" fmla="*/ 0 w 595915"/>
                      <a:gd name="connsiteY3" fmla="*/ 1222523 h 1222523"/>
                      <a:gd name="connsiteX4" fmla="*/ 0 w 595915"/>
                      <a:gd name="connsiteY4" fmla="*/ 0 h 1222523"/>
                      <a:gd name="connsiteX0" fmla="*/ 388417 w 595915"/>
                      <a:gd name="connsiteY0" fmla="*/ 0 h 1246799"/>
                      <a:gd name="connsiteX1" fmla="*/ 595915 w 595915"/>
                      <a:gd name="connsiteY1" fmla="*/ 331773 h 1246799"/>
                      <a:gd name="connsiteX2" fmla="*/ 175129 w 595915"/>
                      <a:gd name="connsiteY2" fmla="*/ 1246799 h 1246799"/>
                      <a:gd name="connsiteX3" fmla="*/ 0 w 595915"/>
                      <a:gd name="connsiteY3" fmla="*/ 1246799 h 1246799"/>
                      <a:gd name="connsiteX4" fmla="*/ 388417 w 595915"/>
                      <a:gd name="connsiteY4" fmla="*/ 0 h 1246799"/>
                      <a:gd name="connsiteX0" fmla="*/ 388417 w 814779"/>
                      <a:gd name="connsiteY0" fmla="*/ 0 h 1246799"/>
                      <a:gd name="connsiteX1" fmla="*/ 595915 w 814779"/>
                      <a:gd name="connsiteY1" fmla="*/ 331773 h 1246799"/>
                      <a:gd name="connsiteX2" fmla="*/ 175129 w 814779"/>
                      <a:gd name="connsiteY2" fmla="*/ 1246799 h 1246799"/>
                      <a:gd name="connsiteX3" fmla="*/ 0 w 814779"/>
                      <a:gd name="connsiteY3" fmla="*/ 1246799 h 1246799"/>
                      <a:gd name="connsiteX4" fmla="*/ 388417 w 814779"/>
                      <a:gd name="connsiteY4" fmla="*/ 0 h 1246799"/>
                      <a:gd name="connsiteX0" fmla="*/ 388417 w 774429"/>
                      <a:gd name="connsiteY0" fmla="*/ 0 h 1246799"/>
                      <a:gd name="connsiteX1" fmla="*/ 458351 w 774429"/>
                      <a:gd name="connsiteY1" fmla="*/ 275129 h 1246799"/>
                      <a:gd name="connsiteX2" fmla="*/ 175129 w 774429"/>
                      <a:gd name="connsiteY2" fmla="*/ 1246799 h 1246799"/>
                      <a:gd name="connsiteX3" fmla="*/ 0 w 774429"/>
                      <a:gd name="connsiteY3" fmla="*/ 1246799 h 1246799"/>
                      <a:gd name="connsiteX4" fmla="*/ 388417 w 774429"/>
                      <a:gd name="connsiteY4" fmla="*/ 0 h 1246799"/>
                      <a:gd name="connsiteX0" fmla="*/ 388417 w 787773"/>
                      <a:gd name="connsiteY0" fmla="*/ 0 h 1246799"/>
                      <a:gd name="connsiteX1" fmla="*/ 506903 w 787773"/>
                      <a:gd name="connsiteY1" fmla="*/ 275129 h 1246799"/>
                      <a:gd name="connsiteX2" fmla="*/ 175129 w 787773"/>
                      <a:gd name="connsiteY2" fmla="*/ 1246799 h 1246799"/>
                      <a:gd name="connsiteX3" fmla="*/ 0 w 787773"/>
                      <a:gd name="connsiteY3" fmla="*/ 1246799 h 1246799"/>
                      <a:gd name="connsiteX4" fmla="*/ 388417 w 787773"/>
                      <a:gd name="connsiteY4" fmla="*/ 0 h 1246799"/>
                      <a:gd name="connsiteX0" fmla="*/ 388417 w 564980"/>
                      <a:gd name="connsiteY0" fmla="*/ 36269 h 1283068"/>
                      <a:gd name="connsiteX1" fmla="*/ 555556 w 564980"/>
                      <a:gd name="connsiteY1" fmla="*/ 381022 h 1283068"/>
                      <a:gd name="connsiteX2" fmla="*/ 506903 w 564980"/>
                      <a:gd name="connsiteY2" fmla="*/ 311398 h 1283068"/>
                      <a:gd name="connsiteX3" fmla="*/ 175129 w 564980"/>
                      <a:gd name="connsiteY3" fmla="*/ 1283068 h 1283068"/>
                      <a:gd name="connsiteX4" fmla="*/ 0 w 564980"/>
                      <a:gd name="connsiteY4" fmla="*/ 1283068 h 1283068"/>
                      <a:gd name="connsiteX5" fmla="*/ 388417 w 564980"/>
                      <a:gd name="connsiteY5" fmla="*/ 36269 h 1283068"/>
                      <a:gd name="connsiteX0" fmla="*/ 388417 w 564980"/>
                      <a:gd name="connsiteY0" fmla="*/ 36269 h 1283068"/>
                      <a:gd name="connsiteX1" fmla="*/ 555556 w 564980"/>
                      <a:gd name="connsiteY1" fmla="*/ 381022 h 1283068"/>
                      <a:gd name="connsiteX2" fmla="*/ 506903 w 564980"/>
                      <a:gd name="connsiteY2" fmla="*/ 311398 h 1283068"/>
                      <a:gd name="connsiteX3" fmla="*/ 531179 w 564980"/>
                      <a:gd name="connsiteY3" fmla="*/ 1266884 h 1283068"/>
                      <a:gd name="connsiteX4" fmla="*/ 0 w 564980"/>
                      <a:gd name="connsiteY4" fmla="*/ 1283068 h 1283068"/>
                      <a:gd name="connsiteX5" fmla="*/ 388417 w 564980"/>
                      <a:gd name="connsiteY5" fmla="*/ 36269 h 1283068"/>
                      <a:gd name="connsiteX0" fmla="*/ 80919 w 257482"/>
                      <a:gd name="connsiteY0" fmla="*/ 36269 h 1283068"/>
                      <a:gd name="connsiteX1" fmla="*/ 248058 w 257482"/>
                      <a:gd name="connsiteY1" fmla="*/ 381022 h 1283068"/>
                      <a:gd name="connsiteX2" fmla="*/ 199405 w 257482"/>
                      <a:gd name="connsiteY2" fmla="*/ 311398 h 1283068"/>
                      <a:gd name="connsiteX3" fmla="*/ 223681 w 257482"/>
                      <a:gd name="connsiteY3" fmla="*/ 1266884 h 1283068"/>
                      <a:gd name="connsiteX4" fmla="*/ 0 w 257482"/>
                      <a:gd name="connsiteY4" fmla="*/ 1283068 h 1283068"/>
                      <a:gd name="connsiteX5" fmla="*/ 80919 w 257482"/>
                      <a:gd name="connsiteY5" fmla="*/ 36269 h 1283068"/>
                      <a:gd name="connsiteX0" fmla="*/ 80919 w 262278"/>
                      <a:gd name="connsiteY0" fmla="*/ 36269 h 1283068"/>
                      <a:gd name="connsiteX1" fmla="*/ 248058 w 262278"/>
                      <a:gd name="connsiteY1" fmla="*/ 381022 h 1283068"/>
                      <a:gd name="connsiteX2" fmla="*/ 215589 w 262278"/>
                      <a:gd name="connsiteY2" fmla="*/ 343766 h 1283068"/>
                      <a:gd name="connsiteX3" fmla="*/ 223681 w 262278"/>
                      <a:gd name="connsiteY3" fmla="*/ 1266884 h 1283068"/>
                      <a:gd name="connsiteX4" fmla="*/ 0 w 262278"/>
                      <a:gd name="connsiteY4" fmla="*/ 1283068 h 1283068"/>
                      <a:gd name="connsiteX5" fmla="*/ 80919 w 262278"/>
                      <a:gd name="connsiteY5" fmla="*/ 36269 h 1283068"/>
                      <a:gd name="connsiteX0" fmla="*/ 80919 w 262278"/>
                      <a:gd name="connsiteY0" fmla="*/ 36269 h 1283068"/>
                      <a:gd name="connsiteX1" fmla="*/ 248058 w 262278"/>
                      <a:gd name="connsiteY1" fmla="*/ 381022 h 1283068"/>
                      <a:gd name="connsiteX2" fmla="*/ 215589 w 262278"/>
                      <a:gd name="connsiteY2" fmla="*/ 343766 h 1283068"/>
                      <a:gd name="connsiteX3" fmla="*/ 102301 w 262278"/>
                      <a:gd name="connsiteY3" fmla="*/ 1266884 h 1283068"/>
                      <a:gd name="connsiteX4" fmla="*/ 0 w 262278"/>
                      <a:gd name="connsiteY4" fmla="*/ 1283068 h 1283068"/>
                      <a:gd name="connsiteX5" fmla="*/ 80919 w 262278"/>
                      <a:gd name="connsiteY5" fmla="*/ 36269 h 1283068"/>
                      <a:gd name="connsiteX0" fmla="*/ 80919 w 252013"/>
                      <a:gd name="connsiteY0" fmla="*/ 36269 h 1283068"/>
                      <a:gd name="connsiteX1" fmla="*/ 248058 w 252013"/>
                      <a:gd name="connsiteY1" fmla="*/ 381022 h 1283068"/>
                      <a:gd name="connsiteX2" fmla="*/ 150853 w 252013"/>
                      <a:gd name="connsiteY2" fmla="*/ 319490 h 1283068"/>
                      <a:gd name="connsiteX3" fmla="*/ 102301 w 252013"/>
                      <a:gd name="connsiteY3" fmla="*/ 1266884 h 1283068"/>
                      <a:gd name="connsiteX4" fmla="*/ 0 w 252013"/>
                      <a:gd name="connsiteY4" fmla="*/ 1283068 h 1283068"/>
                      <a:gd name="connsiteX5" fmla="*/ 80919 w 252013"/>
                      <a:gd name="connsiteY5" fmla="*/ 36269 h 1283068"/>
                      <a:gd name="connsiteX0" fmla="*/ 72826 w 252013"/>
                      <a:gd name="connsiteY0" fmla="*/ 34374 h 1313542"/>
                      <a:gd name="connsiteX1" fmla="*/ 248058 w 252013"/>
                      <a:gd name="connsiteY1" fmla="*/ 411496 h 1313542"/>
                      <a:gd name="connsiteX2" fmla="*/ 150853 w 252013"/>
                      <a:gd name="connsiteY2" fmla="*/ 349964 h 1313542"/>
                      <a:gd name="connsiteX3" fmla="*/ 102301 w 252013"/>
                      <a:gd name="connsiteY3" fmla="*/ 1297358 h 1313542"/>
                      <a:gd name="connsiteX4" fmla="*/ 0 w 252013"/>
                      <a:gd name="connsiteY4" fmla="*/ 1313542 h 1313542"/>
                      <a:gd name="connsiteX5" fmla="*/ 72826 w 252013"/>
                      <a:gd name="connsiteY5" fmla="*/ 34374 h 1313542"/>
                      <a:gd name="connsiteX0" fmla="*/ 72826 w 275337"/>
                      <a:gd name="connsiteY0" fmla="*/ 58811 h 1337979"/>
                      <a:gd name="connsiteX1" fmla="*/ 272334 w 275337"/>
                      <a:gd name="connsiteY1" fmla="*/ 176988 h 1337979"/>
                      <a:gd name="connsiteX2" fmla="*/ 150853 w 275337"/>
                      <a:gd name="connsiteY2" fmla="*/ 374401 h 1337979"/>
                      <a:gd name="connsiteX3" fmla="*/ 102301 w 275337"/>
                      <a:gd name="connsiteY3" fmla="*/ 1321795 h 1337979"/>
                      <a:gd name="connsiteX4" fmla="*/ 0 w 275337"/>
                      <a:gd name="connsiteY4" fmla="*/ 1337979 h 1337979"/>
                      <a:gd name="connsiteX5" fmla="*/ 72826 w 275337"/>
                      <a:gd name="connsiteY5" fmla="*/ 58811 h 1337979"/>
                      <a:gd name="connsiteX0" fmla="*/ 72826 w 278033"/>
                      <a:gd name="connsiteY0" fmla="*/ 58811 h 1337979"/>
                      <a:gd name="connsiteX1" fmla="*/ 272334 w 278033"/>
                      <a:gd name="connsiteY1" fmla="*/ 176988 h 1337979"/>
                      <a:gd name="connsiteX2" fmla="*/ 199405 w 278033"/>
                      <a:gd name="connsiteY2" fmla="*/ 374401 h 1337979"/>
                      <a:gd name="connsiteX3" fmla="*/ 102301 w 278033"/>
                      <a:gd name="connsiteY3" fmla="*/ 1321795 h 1337979"/>
                      <a:gd name="connsiteX4" fmla="*/ 0 w 278033"/>
                      <a:gd name="connsiteY4" fmla="*/ 1337979 h 1337979"/>
                      <a:gd name="connsiteX5" fmla="*/ 72826 w 278033"/>
                      <a:gd name="connsiteY5" fmla="*/ 58811 h 1337979"/>
                      <a:gd name="connsiteX0" fmla="*/ 72826 w 275601"/>
                      <a:gd name="connsiteY0" fmla="*/ 58811 h 1337979"/>
                      <a:gd name="connsiteX1" fmla="*/ 272334 w 275601"/>
                      <a:gd name="connsiteY1" fmla="*/ 176988 h 1337979"/>
                      <a:gd name="connsiteX2" fmla="*/ 158945 w 275601"/>
                      <a:gd name="connsiteY2" fmla="*/ 366309 h 1337979"/>
                      <a:gd name="connsiteX3" fmla="*/ 102301 w 275601"/>
                      <a:gd name="connsiteY3" fmla="*/ 1321795 h 1337979"/>
                      <a:gd name="connsiteX4" fmla="*/ 0 w 275601"/>
                      <a:gd name="connsiteY4" fmla="*/ 1337979 h 1337979"/>
                      <a:gd name="connsiteX5" fmla="*/ 72826 w 275601"/>
                      <a:gd name="connsiteY5" fmla="*/ 58811 h 1337979"/>
                      <a:gd name="connsiteX0" fmla="*/ 72826 w 282992"/>
                      <a:gd name="connsiteY0" fmla="*/ 58811 h 1337979"/>
                      <a:gd name="connsiteX1" fmla="*/ 272334 w 282992"/>
                      <a:gd name="connsiteY1" fmla="*/ 176988 h 1337979"/>
                      <a:gd name="connsiteX2" fmla="*/ 259911 w 282992"/>
                      <a:gd name="connsiteY2" fmla="*/ 307218 h 1337979"/>
                      <a:gd name="connsiteX3" fmla="*/ 158945 w 282992"/>
                      <a:gd name="connsiteY3" fmla="*/ 366309 h 1337979"/>
                      <a:gd name="connsiteX4" fmla="*/ 102301 w 282992"/>
                      <a:gd name="connsiteY4" fmla="*/ 1321795 h 1337979"/>
                      <a:gd name="connsiteX5" fmla="*/ 0 w 282992"/>
                      <a:gd name="connsiteY5" fmla="*/ 1337979 h 1337979"/>
                      <a:gd name="connsiteX6" fmla="*/ 72826 w 282992"/>
                      <a:gd name="connsiteY6" fmla="*/ 58811 h 1337979"/>
                      <a:gd name="connsiteX0" fmla="*/ 72826 w 325346"/>
                      <a:gd name="connsiteY0" fmla="*/ 44162 h 1323330"/>
                      <a:gd name="connsiteX1" fmla="*/ 320887 w 325346"/>
                      <a:gd name="connsiteY1" fmla="*/ 283720 h 1323330"/>
                      <a:gd name="connsiteX2" fmla="*/ 259911 w 325346"/>
                      <a:gd name="connsiteY2" fmla="*/ 292569 h 1323330"/>
                      <a:gd name="connsiteX3" fmla="*/ 158945 w 325346"/>
                      <a:gd name="connsiteY3" fmla="*/ 351660 h 1323330"/>
                      <a:gd name="connsiteX4" fmla="*/ 102301 w 325346"/>
                      <a:gd name="connsiteY4" fmla="*/ 1307146 h 1323330"/>
                      <a:gd name="connsiteX5" fmla="*/ 0 w 325346"/>
                      <a:gd name="connsiteY5" fmla="*/ 1323330 h 1323330"/>
                      <a:gd name="connsiteX6" fmla="*/ 72826 w 325346"/>
                      <a:gd name="connsiteY6" fmla="*/ 44162 h 1323330"/>
                      <a:gd name="connsiteX0" fmla="*/ 97103 w 325346"/>
                      <a:gd name="connsiteY0" fmla="*/ 45687 h 1308670"/>
                      <a:gd name="connsiteX1" fmla="*/ 320887 w 325346"/>
                      <a:gd name="connsiteY1" fmla="*/ 269060 h 1308670"/>
                      <a:gd name="connsiteX2" fmla="*/ 259911 w 325346"/>
                      <a:gd name="connsiteY2" fmla="*/ 277909 h 1308670"/>
                      <a:gd name="connsiteX3" fmla="*/ 158945 w 325346"/>
                      <a:gd name="connsiteY3" fmla="*/ 337000 h 1308670"/>
                      <a:gd name="connsiteX4" fmla="*/ 102301 w 325346"/>
                      <a:gd name="connsiteY4" fmla="*/ 1292486 h 1308670"/>
                      <a:gd name="connsiteX5" fmla="*/ 0 w 325346"/>
                      <a:gd name="connsiteY5" fmla="*/ 1308670 h 1308670"/>
                      <a:gd name="connsiteX6" fmla="*/ 97103 w 325346"/>
                      <a:gd name="connsiteY6" fmla="*/ 45687 h 1308670"/>
                      <a:gd name="connsiteX0" fmla="*/ 97103 w 325346"/>
                      <a:gd name="connsiteY0" fmla="*/ 45687 h 1308670"/>
                      <a:gd name="connsiteX1" fmla="*/ 320887 w 325346"/>
                      <a:gd name="connsiteY1" fmla="*/ 269060 h 1308670"/>
                      <a:gd name="connsiteX2" fmla="*/ 259911 w 325346"/>
                      <a:gd name="connsiteY2" fmla="*/ 277909 h 1308670"/>
                      <a:gd name="connsiteX3" fmla="*/ 187082 w 325346"/>
                      <a:gd name="connsiteY3" fmla="*/ 164619 h 1308670"/>
                      <a:gd name="connsiteX4" fmla="*/ 158945 w 325346"/>
                      <a:gd name="connsiteY4" fmla="*/ 337000 h 1308670"/>
                      <a:gd name="connsiteX5" fmla="*/ 102301 w 325346"/>
                      <a:gd name="connsiteY5" fmla="*/ 1292486 h 1308670"/>
                      <a:gd name="connsiteX6" fmla="*/ 0 w 325346"/>
                      <a:gd name="connsiteY6" fmla="*/ 1308670 h 1308670"/>
                      <a:gd name="connsiteX7" fmla="*/ 97103 w 325346"/>
                      <a:gd name="connsiteY7" fmla="*/ 45687 h 13086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25346" h="1308670">
                        <a:moveTo>
                          <a:pt x="97103" y="45687"/>
                        </a:moveTo>
                        <a:cubicBezTo>
                          <a:pt x="185650" y="-122187"/>
                          <a:pt x="301139" y="223205"/>
                          <a:pt x="320887" y="269060"/>
                        </a:cubicBezTo>
                        <a:cubicBezTo>
                          <a:pt x="342627" y="302369"/>
                          <a:pt x="278809" y="246356"/>
                          <a:pt x="259911" y="277909"/>
                        </a:cubicBezTo>
                        <a:cubicBezTo>
                          <a:pt x="237610" y="273989"/>
                          <a:pt x="203910" y="154771"/>
                          <a:pt x="187082" y="164619"/>
                        </a:cubicBezTo>
                        <a:cubicBezTo>
                          <a:pt x="170254" y="174467"/>
                          <a:pt x="173075" y="162509"/>
                          <a:pt x="158945" y="337000"/>
                        </a:cubicBezTo>
                        <a:cubicBezTo>
                          <a:pt x="161642" y="644706"/>
                          <a:pt x="99604" y="984780"/>
                          <a:pt x="102301" y="1292486"/>
                        </a:cubicBezTo>
                        <a:lnTo>
                          <a:pt x="0" y="1308670"/>
                        </a:lnTo>
                        <a:lnTo>
                          <a:pt x="97103" y="45687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50000"/>
                    </a:schemeClr>
                  </a:solidFill>
                  <a:ln>
                    <a:solidFill>
                      <a:schemeClr val="bg2">
                        <a:lumMod val="50000"/>
                      </a:schemeClr>
                    </a:solidFill>
                  </a:ln>
                  <a:sp3d prstMaterial="matte">
                    <a:bevelT/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8" name="Debesis 7"/>
                  <p:cNvSpPr/>
                  <p:nvPr/>
                </p:nvSpPr>
                <p:spPr>
                  <a:xfrm>
                    <a:off x="3353473" y="5044541"/>
                    <a:ext cx="510034" cy="420529"/>
                  </a:xfrm>
                  <a:prstGeom prst="cloud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  <a:sp3d prstMaterial="matte">
                    <a:bevelT/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5" name="Struktūrinė schema: išskyrimas 4"/>
                <p:cNvSpPr/>
                <p:nvPr/>
              </p:nvSpPr>
              <p:spPr>
                <a:xfrm>
                  <a:off x="2444045" y="5766789"/>
                  <a:ext cx="1401203" cy="1087103"/>
                </a:xfrm>
                <a:custGeom>
                  <a:avLst/>
                  <a:gdLst>
                    <a:gd name="connsiteX0" fmla="*/ 0 w 10000"/>
                    <a:gd name="connsiteY0" fmla="*/ 10000 h 10000"/>
                    <a:gd name="connsiteX1" fmla="*/ 5000 w 10000"/>
                    <a:gd name="connsiteY1" fmla="*/ 0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0" fmla="*/ 3600 w 13600"/>
                    <a:gd name="connsiteY0" fmla="*/ 11191 h 11191"/>
                    <a:gd name="connsiteX1" fmla="*/ 164 w 13600"/>
                    <a:gd name="connsiteY1" fmla="*/ 0 h 11191"/>
                    <a:gd name="connsiteX2" fmla="*/ 8600 w 13600"/>
                    <a:gd name="connsiteY2" fmla="*/ 1191 h 11191"/>
                    <a:gd name="connsiteX3" fmla="*/ 13600 w 13600"/>
                    <a:gd name="connsiteY3" fmla="*/ 11191 h 11191"/>
                    <a:gd name="connsiteX4" fmla="*/ 3600 w 13600"/>
                    <a:gd name="connsiteY4" fmla="*/ 11191 h 11191"/>
                    <a:gd name="connsiteX0" fmla="*/ 3600 w 13600"/>
                    <a:gd name="connsiteY0" fmla="*/ 11191 h 11191"/>
                    <a:gd name="connsiteX1" fmla="*/ 164 w 13600"/>
                    <a:gd name="connsiteY1" fmla="*/ 0 h 11191"/>
                    <a:gd name="connsiteX2" fmla="*/ 8600 w 13600"/>
                    <a:gd name="connsiteY2" fmla="*/ 1191 h 11191"/>
                    <a:gd name="connsiteX3" fmla="*/ 13600 w 13600"/>
                    <a:gd name="connsiteY3" fmla="*/ 11191 h 11191"/>
                    <a:gd name="connsiteX4" fmla="*/ 3600 w 13600"/>
                    <a:gd name="connsiteY4" fmla="*/ 11191 h 11191"/>
                    <a:gd name="connsiteX0" fmla="*/ 3600 w 13600"/>
                    <a:gd name="connsiteY0" fmla="*/ 12091 h 12091"/>
                    <a:gd name="connsiteX1" fmla="*/ 164 w 13600"/>
                    <a:gd name="connsiteY1" fmla="*/ 900 h 12091"/>
                    <a:gd name="connsiteX2" fmla="*/ 4193 w 13600"/>
                    <a:gd name="connsiteY2" fmla="*/ 467 h 12091"/>
                    <a:gd name="connsiteX3" fmla="*/ 8600 w 13600"/>
                    <a:gd name="connsiteY3" fmla="*/ 2091 h 12091"/>
                    <a:gd name="connsiteX4" fmla="*/ 13600 w 13600"/>
                    <a:gd name="connsiteY4" fmla="*/ 12091 h 12091"/>
                    <a:gd name="connsiteX5" fmla="*/ 3600 w 13600"/>
                    <a:gd name="connsiteY5" fmla="*/ 12091 h 12091"/>
                    <a:gd name="connsiteX0" fmla="*/ 3600 w 13600"/>
                    <a:gd name="connsiteY0" fmla="*/ 11624 h 11624"/>
                    <a:gd name="connsiteX1" fmla="*/ 164 w 13600"/>
                    <a:gd name="connsiteY1" fmla="*/ 433 h 11624"/>
                    <a:gd name="connsiteX2" fmla="*/ 4193 w 13600"/>
                    <a:gd name="connsiteY2" fmla="*/ 0 h 11624"/>
                    <a:gd name="connsiteX3" fmla="*/ 8600 w 13600"/>
                    <a:gd name="connsiteY3" fmla="*/ 1624 h 11624"/>
                    <a:gd name="connsiteX4" fmla="*/ 13600 w 13600"/>
                    <a:gd name="connsiteY4" fmla="*/ 11624 h 11624"/>
                    <a:gd name="connsiteX5" fmla="*/ 3600 w 13600"/>
                    <a:gd name="connsiteY5" fmla="*/ 11624 h 11624"/>
                    <a:gd name="connsiteX0" fmla="*/ 3600 w 13600"/>
                    <a:gd name="connsiteY0" fmla="*/ 11624 h 11624"/>
                    <a:gd name="connsiteX1" fmla="*/ 164 w 13600"/>
                    <a:gd name="connsiteY1" fmla="*/ 433 h 11624"/>
                    <a:gd name="connsiteX2" fmla="*/ 4193 w 13600"/>
                    <a:gd name="connsiteY2" fmla="*/ 0 h 11624"/>
                    <a:gd name="connsiteX3" fmla="*/ 8600 w 13600"/>
                    <a:gd name="connsiteY3" fmla="*/ 1624 h 11624"/>
                    <a:gd name="connsiteX4" fmla="*/ 13600 w 13600"/>
                    <a:gd name="connsiteY4" fmla="*/ 11624 h 11624"/>
                    <a:gd name="connsiteX5" fmla="*/ 3600 w 13600"/>
                    <a:gd name="connsiteY5" fmla="*/ 11624 h 11624"/>
                    <a:gd name="connsiteX0" fmla="*/ 3600 w 13600"/>
                    <a:gd name="connsiteY0" fmla="*/ 11624 h 11624"/>
                    <a:gd name="connsiteX1" fmla="*/ 164 w 13600"/>
                    <a:gd name="connsiteY1" fmla="*/ 433 h 11624"/>
                    <a:gd name="connsiteX2" fmla="*/ 4193 w 13600"/>
                    <a:gd name="connsiteY2" fmla="*/ 0 h 11624"/>
                    <a:gd name="connsiteX3" fmla="*/ 6124 w 13600"/>
                    <a:gd name="connsiteY3" fmla="*/ 5453 h 11624"/>
                    <a:gd name="connsiteX4" fmla="*/ 8600 w 13600"/>
                    <a:gd name="connsiteY4" fmla="*/ 1624 h 11624"/>
                    <a:gd name="connsiteX5" fmla="*/ 13600 w 13600"/>
                    <a:gd name="connsiteY5" fmla="*/ 11624 h 11624"/>
                    <a:gd name="connsiteX6" fmla="*/ 3600 w 13600"/>
                    <a:gd name="connsiteY6" fmla="*/ 11624 h 11624"/>
                    <a:gd name="connsiteX0" fmla="*/ 3600 w 13600"/>
                    <a:gd name="connsiteY0" fmla="*/ 11624 h 11624"/>
                    <a:gd name="connsiteX1" fmla="*/ 164 w 13600"/>
                    <a:gd name="connsiteY1" fmla="*/ 433 h 11624"/>
                    <a:gd name="connsiteX2" fmla="*/ 4193 w 13600"/>
                    <a:gd name="connsiteY2" fmla="*/ 0 h 11624"/>
                    <a:gd name="connsiteX3" fmla="*/ 6124 w 13600"/>
                    <a:gd name="connsiteY3" fmla="*/ 5453 h 11624"/>
                    <a:gd name="connsiteX4" fmla="*/ 8600 w 13600"/>
                    <a:gd name="connsiteY4" fmla="*/ 1624 h 11624"/>
                    <a:gd name="connsiteX5" fmla="*/ 7215 w 13600"/>
                    <a:gd name="connsiteY5" fmla="*/ 7443 h 11624"/>
                    <a:gd name="connsiteX6" fmla="*/ 13600 w 13600"/>
                    <a:gd name="connsiteY6" fmla="*/ 11624 h 11624"/>
                    <a:gd name="connsiteX7" fmla="*/ 3600 w 13600"/>
                    <a:gd name="connsiteY7" fmla="*/ 11624 h 11624"/>
                    <a:gd name="connsiteX0" fmla="*/ 3546 w 13546"/>
                    <a:gd name="connsiteY0" fmla="*/ 11624 h 11624"/>
                    <a:gd name="connsiteX1" fmla="*/ 2209 w 13546"/>
                    <a:gd name="connsiteY1" fmla="*/ 5972 h 11624"/>
                    <a:gd name="connsiteX2" fmla="*/ 110 w 13546"/>
                    <a:gd name="connsiteY2" fmla="*/ 433 h 11624"/>
                    <a:gd name="connsiteX3" fmla="*/ 4139 w 13546"/>
                    <a:gd name="connsiteY3" fmla="*/ 0 h 11624"/>
                    <a:gd name="connsiteX4" fmla="*/ 6070 w 13546"/>
                    <a:gd name="connsiteY4" fmla="*/ 5453 h 11624"/>
                    <a:gd name="connsiteX5" fmla="*/ 8546 w 13546"/>
                    <a:gd name="connsiteY5" fmla="*/ 1624 h 11624"/>
                    <a:gd name="connsiteX6" fmla="*/ 7161 w 13546"/>
                    <a:gd name="connsiteY6" fmla="*/ 7443 h 11624"/>
                    <a:gd name="connsiteX7" fmla="*/ 13546 w 13546"/>
                    <a:gd name="connsiteY7" fmla="*/ 11624 h 11624"/>
                    <a:gd name="connsiteX8" fmla="*/ 3546 w 13546"/>
                    <a:gd name="connsiteY8" fmla="*/ 11624 h 11624"/>
                    <a:gd name="connsiteX0" fmla="*/ 3546 w 13546"/>
                    <a:gd name="connsiteY0" fmla="*/ 11624 h 11624"/>
                    <a:gd name="connsiteX1" fmla="*/ 2209 w 13546"/>
                    <a:gd name="connsiteY1" fmla="*/ 5972 h 11624"/>
                    <a:gd name="connsiteX2" fmla="*/ 110 w 13546"/>
                    <a:gd name="connsiteY2" fmla="*/ 433 h 11624"/>
                    <a:gd name="connsiteX3" fmla="*/ 4139 w 13546"/>
                    <a:gd name="connsiteY3" fmla="*/ 0 h 11624"/>
                    <a:gd name="connsiteX4" fmla="*/ 6070 w 13546"/>
                    <a:gd name="connsiteY4" fmla="*/ 5453 h 11624"/>
                    <a:gd name="connsiteX5" fmla="*/ 8546 w 13546"/>
                    <a:gd name="connsiteY5" fmla="*/ 1624 h 11624"/>
                    <a:gd name="connsiteX6" fmla="*/ 7161 w 13546"/>
                    <a:gd name="connsiteY6" fmla="*/ 7443 h 11624"/>
                    <a:gd name="connsiteX7" fmla="*/ 10184 w 13546"/>
                    <a:gd name="connsiteY7" fmla="*/ 2856 h 11624"/>
                    <a:gd name="connsiteX8" fmla="*/ 13546 w 13546"/>
                    <a:gd name="connsiteY8" fmla="*/ 11624 h 11624"/>
                    <a:gd name="connsiteX9" fmla="*/ 3546 w 13546"/>
                    <a:gd name="connsiteY9" fmla="*/ 11624 h 11624"/>
                    <a:gd name="connsiteX0" fmla="*/ 3546 w 13546"/>
                    <a:gd name="connsiteY0" fmla="*/ 11624 h 11624"/>
                    <a:gd name="connsiteX1" fmla="*/ 2209 w 13546"/>
                    <a:gd name="connsiteY1" fmla="*/ 5972 h 11624"/>
                    <a:gd name="connsiteX2" fmla="*/ 110 w 13546"/>
                    <a:gd name="connsiteY2" fmla="*/ 433 h 11624"/>
                    <a:gd name="connsiteX3" fmla="*/ 4139 w 13546"/>
                    <a:gd name="connsiteY3" fmla="*/ 0 h 11624"/>
                    <a:gd name="connsiteX4" fmla="*/ 6070 w 13546"/>
                    <a:gd name="connsiteY4" fmla="*/ 5453 h 11624"/>
                    <a:gd name="connsiteX5" fmla="*/ 8546 w 13546"/>
                    <a:gd name="connsiteY5" fmla="*/ 1624 h 11624"/>
                    <a:gd name="connsiteX6" fmla="*/ 7161 w 13546"/>
                    <a:gd name="connsiteY6" fmla="*/ 7443 h 11624"/>
                    <a:gd name="connsiteX7" fmla="*/ 10184 w 13546"/>
                    <a:gd name="connsiteY7" fmla="*/ 2856 h 11624"/>
                    <a:gd name="connsiteX8" fmla="*/ 8505 w 13546"/>
                    <a:gd name="connsiteY8" fmla="*/ 9607 h 11624"/>
                    <a:gd name="connsiteX9" fmla="*/ 13546 w 13546"/>
                    <a:gd name="connsiteY9" fmla="*/ 11624 h 11624"/>
                    <a:gd name="connsiteX10" fmla="*/ 3546 w 13546"/>
                    <a:gd name="connsiteY10" fmla="*/ 11624 h 11624"/>
                    <a:gd name="connsiteX0" fmla="*/ 3458 w 13458"/>
                    <a:gd name="connsiteY0" fmla="*/ 11631 h 11631"/>
                    <a:gd name="connsiteX1" fmla="*/ 2121 w 13458"/>
                    <a:gd name="connsiteY1" fmla="*/ 5979 h 11631"/>
                    <a:gd name="connsiteX2" fmla="*/ 22 w 13458"/>
                    <a:gd name="connsiteY2" fmla="*/ 440 h 11631"/>
                    <a:gd name="connsiteX3" fmla="*/ 2540 w 13458"/>
                    <a:gd name="connsiteY3" fmla="*/ 1998 h 11631"/>
                    <a:gd name="connsiteX4" fmla="*/ 4051 w 13458"/>
                    <a:gd name="connsiteY4" fmla="*/ 7 h 11631"/>
                    <a:gd name="connsiteX5" fmla="*/ 5982 w 13458"/>
                    <a:gd name="connsiteY5" fmla="*/ 5460 h 11631"/>
                    <a:gd name="connsiteX6" fmla="*/ 8458 w 13458"/>
                    <a:gd name="connsiteY6" fmla="*/ 1631 h 11631"/>
                    <a:gd name="connsiteX7" fmla="*/ 7073 w 13458"/>
                    <a:gd name="connsiteY7" fmla="*/ 7450 h 11631"/>
                    <a:gd name="connsiteX8" fmla="*/ 10096 w 13458"/>
                    <a:gd name="connsiteY8" fmla="*/ 2863 h 11631"/>
                    <a:gd name="connsiteX9" fmla="*/ 8417 w 13458"/>
                    <a:gd name="connsiteY9" fmla="*/ 9614 h 11631"/>
                    <a:gd name="connsiteX10" fmla="*/ 13458 w 13458"/>
                    <a:gd name="connsiteY10" fmla="*/ 11631 h 11631"/>
                    <a:gd name="connsiteX11" fmla="*/ 3458 w 13458"/>
                    <a:gd name="connsiteY11" fmla="*/ 11631 h 11631"/>
                    <a:gd name="connsiteX0" fmla="*/ 3458 w 13458"/>
                    <a:gd name="connsiteY0" fmla="*/ 11627 h 11627"/>
                    <a:gd name="connsiteX1" fmla="*/ 2121 w 13458"/>
                    <a:gd name="connsiteY1" fmla="*/ 5975 h 11627"/>
                    <a:gd name="connsiteX2" fmla="*/ 22 w 13458"/>
                    <a:gd name="connsiteY2" fmla="*/ 436 h 11627"/>
                    <a:gd name="connsiteX3" fmla="*/ 3547 w 13458"/>
                    <a:gd name="connsiteY3" fmla="*/ 7273 h 11627"/>
                    <a:gd name="connsiteX4" fmla="*/ 4051 w 13458"/>
                    <a:gd name="connsiteY4" fmla="*/ 3 h 11627"/>
                    <a:gd name="connsiteX5" fmla="*/ 5982 w 13458"/>
                    <a:gd name="connsiteY5" fmla="*/ 5456 h 11627"/>
                    <a:gd name="connsiteX6" fmla="*/ 8458 w 13458"/>
                    <a:gd name="connsiteY6" fmla="*/ 1627 h 11627"/>
                    <a:gd name="connsiteX7" fmla="*/ 7073 w 13458"/>
                    <a:gd name="connsiteY7" fmla="*/ 7446 h 11627"/>
                    <a:gd name="connsiteX8" fmla="*/ 10096 w 13458"/>
                    <a:gd name="connsiteY8" fmla="*/ 2859 h 11627"/>
                    <a:gd name="connsiteX9" fmla="*/ 8417 w 13458"/>
                    <a:gd name="connsiteY9" fmla="*/ 9610 h 11627"/>
                    <a:gd name="connsiteX10" fmla="*/ 13458 w 13458"/>
                    <a:gd name="connsiteY10" fmla="*/ 11627 h 11627"/>
                    <a:gd name="connsiteX11" fmla="*/ 3458 w 13458"/>
                    <a:gd name="connsiteY11" fmla="*/ 11627 h 11627"/>
                    <a:gd name="connsiteX0" fmla="*/ 3458 w 13458"/>
                    <a:gd name="connsiteY0" fmla="*/ 11627 h 11627"/>
                    <a:gd name="connsiteX1" fmla="*/ 2121 w 13458"/>
                    <a:gd name="connsiteY1" fmla="*/ 5975 h 11627"/>
                    <a:gd name="connsiteX2" fmla="*/ 22 w 13458"/>
                    <a:gd name="connsiteY2" fmla="*/ 436 h 11627"/>
                    <a:gd name="connsiteX3" fmla="*/ 4638 w 13458"/>
                    <a:gd name="connsiteY3" fmla="*/ 6840 h 11627"/>
                    <a:gd name="connsiteX4" fmla="*/ 4051 w 13458"/>
                    <a:gd name="connsiteY4" fmla="*/ 3 h 11627"/>
                    <a:gd name="connsiteX5" fmla="*/ 5982 w 13458"/>
                    <a:gd name="connsiteY5" fmla="*/ 5456 h 11627"/>
                    <a:gd name="connsiteX6" fmla="*/ 8458 w 13458"/>
                    <a:gd name="connsiteY6" fmla="*/ 1627 h 11627"/>
                    <a:gd name="connsiteX7" fmla="*/ 7073 w 13458"/>
                    <a:gd name="connsiteY7" fmla="*/ 7446 h 11627"/>
                    <a:gd name="connsiteX8" fmla="*/ 10096 w 13458"/>
                    <a:gd name="connsiteY8" fmla="*/ 2859 h 11627"/>
                    <a:gd name="connsiteX9" fmla="*/ 8417 w 13458"/>
                    <a:gd name="connsiteY9" fmla="*/ 9610 h 11627"/>
                    <a:gd name="connsiteX10" fmla="*/ 13458 w 13458"/>
                    <a:gd name="connsiteY10" fmla="*/ 11627 h 11627"/>
                    <a:gd name="connsiteX11" fmla="*/ 3458 w 13458"/>
                    <a:gd name="connsiteY11" fmla="*/ 11627 h 11627"/>
                    <a:gd name="connsiteX0" fmla="*/ 3458 w 13458"/>
                    <a:gd name="connsiteY0" fmla="*/ 11627 h 11627"/>
                    <a:gd name="connsiteX1" fmla="*/ 2121 w 13458"/>
                    <a:gd name="connsiteY1" fmla="*/ 5975 h 11627"/>
                    <a:gd name="connsiteX2" fmla="*/ 22 w 13458"/>
                    <a:gd name="connsiteY2" fmla="*/ 436 h 11627"/>
                    <a:gd name="connsiteX3" fmla="*/ 4638 w 13458"/>
                    <a:gd name="connsiteY3" fmla="*/ 6840 h 11627"/>
                    <a:gd name="connsiteX4" fmla="*/ 4051 w 13458"/>
                    <a:gd name="connsiteY4" fmla="*/ 3 h 11627"/>
                    <a:gd name="connsiteX5" fmla="*/ 5898 w 13458"/>
                    <a:gd name="connsiteY5" fmla="*/ 5023 h 11627"/>
                    <a:gd name="connsiteX6" fmla="*/ 8458 w 13458"/>
                    <a:gd name="connsiteY6" fmla="*/ 1627 h 11627"/>
                    <a:gd name="connsiteX7" fmla="*/ 7073 w 13458"/>
                    <a:gd name="connsiteY7" fmla="*/ 7446 h 11627"/>
                    <a:gd name="connsiteX8" fmla="*/ 10096 w 13458"/>
                    <a:gd name="connsiteY8" fmla="*/ 2859 h 11627"/>
                    <a:gd name="connsiteX9" fmla="*/ 8417 w 13458"/>
                    <a:gd name="connsiteY9" fmla="*/ 9610 h 11627"/>
                    <a:gd name="connsiteX10" fmla="*/ 13458 w 13458"/>
                    <a:gd name="connsiteY10" fmla="*/ 11627 h 11627"/>
                    <a:gd name="connsiteX11" fmla="*/ 3458 w 13458"/>
                    <a:gd name="connsiteY11" fmla="*/ 11627 h 11627"/>
                    <a:gd name="connsiteX0" fmla="*/ 4536 w 14536"/>
                    <a:gd name="connsiteY0" fmla="*/ 11627 h 11627"/>
                    <a:gd name="connsiteX1" fmla="*/ 9 w 14536"/>
                    <a:gd name="connsiteY1" fmla="*/ 4331 h 11627"/>
                    <a:gd name="connsiteX2" fmla="*/ 3199 w 14536"/>
                    <a:gd name="connsiteY2" fmla="*/ 5975 h 11627"/>
                    <a:gd name="connsiteX3" fmla="*/ 1100 w 14536"/>
                    <a:gd name="connsiteY3" fmla="*/ 436 h 11627"/>
                    <a:gd name="connsiteX4" fmla="*/ 5716 w 14536"/>
                    <a:gd name="connsiteY4" fmla="*/ 6840 h 11627"/>
                    <a:gd name="connsiteX5" fmla="*/ 5129 w 14536"/>
                    <a:gd name="connsiteY5" fmla="*/ 3 h 11627"/>
                    <a:gd name="connsiteX6" fmla="*/ 6976 w 14536"/>
                    <a:gd name="connsiteY6" fmla="*/ 5023 h 11627"/>
                    <a:gd name="connsiteX7" fmla="*/ 9536 w 14536"/>
                    <a:gd name="connsiteY7" fmla="*/ 1627 h 11627"/>
                    <a:gd name="connsiteX8" fmla="*/ 8151 w 14536"/>
                    <a:gd name="connsiteY8" fmla="*/ 7446 h 11627"/>
                    <a:gd name="connsiteX9" fmla="*/ 11174 w 14536"/>
                    <a:gd name="connsiteY9" fmla="*/ 2859 h 11627"/>
                    <a:gd name="connsiteX10" fmla="*/ 9495 w 14536"/>
                    <a:gd name="connsiteY10" fmla="*/ 9610 h 11627"/>
                    <a:gd name="connsiteX11" fmla="*/ 14536 w 14536"/>
                    <a:gd name="connsiteY11" fmla="*/ 11627 h 11627"/>
                    <a:gd name="connsiteX12" fmla="*/ 4536 w 14536"/>
                    <a:gd name="connsiteY12" fmla="*/ 11627 h 116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4536" h="11627">
                      <a:moveTo>
                        <a:pt x="4536" y="11627"/>
                      </a:moveTo>
                      <a:cubicBezTo>
                        <a:pt x="2688" y="10988"/>
                        <a:pt x="232" y="5273"/>
                        <a:pt x="9" y="4331"/>
                      </a:cubicBezTo>
                      <a:cubicBezTo>
                        <a:pt x="-214" y="3389"/>
                        <a:pt x="3591" y="7201"/>
                        <a:pt x="3199" y="5975"/>
                      </a:cubicBezTo>
                      <a:cubicBezTo>
                        <a:pt x="2807" y="4749"/>
                        <a:pt x="862" y="667"/>
                        <a:pt x="1100" y="436"/>
                      </a:cubicBezTo>
                      <a:cubicBezTo>
                        <a:pt x="1338" y="205"/>
                        <a:pt x="5045" y="6912"/>
                        <a:pt x="5716" y="6840"/>
                      </a:cubicBezTo>
                      <a:cubicBezTo>
                        <a:pt x="6387" y="6768"/>
                        <a:pt x="4723" y="-141"/>
                        <a:pt x="5129" y="3"/>
                      </a:cubicBezTo>
                      <a:cubicBezTo>
                        <a:pt x="6234" y="-11"/>
                        <a:pt x="6242" y="4752"/>
                        <a:pt x="6976" y="5023"/>
                      </a:cubicBezTo>
                      <a:cubicBezTo>
                        <a:pt x="7710" y="5294"/>
                        <a:pt x="8906" y="1858"/>
                        <a:pt x="9536" y="1627"/>
                      </a:cubicBezTo>
                      <a:cubicBezTo>
                        <a:pt x="9970" y="2442"/>
                        <a:pt x="7717" y="6631"/>
                        <a:pt x="8151" y="7446"/>
                      </a:cubicBezTo>
                      <a:cubicBezTo>
                        <a:pt x="8739" y="7879"/>
                        <a:pt x="10586" y="2426"/>
                        <a:pt x="11174" y="2859"/>
                      </a:cubicBezTo>
                      <a:cubicBezTo>
                        <a:pt x="11705" y="4417"/>
                        <a:pt x="8964" y="8052"/>
                        <a:pt x="9495" y="9610"/>
                      </a:cubicBezTo>
                      <a:lnTo>
                        <a:pt x="14536" y="11627"/>
                      </a:lnTo>
                      <a:lnTo>
                        <a:pt x="4536" y="11627"/>
                      </a:lnTo>
                      <a:close/>
                    </a:path>
                  </a:pathLst>
                </a:custGeom>
                <a:solidFill>
                  <a:srgbClr val="5C8C81"/>
                </a:solidFill>
                <a:ln>
                  <a:solidFill>
                    <a:srgbClr val="5C8C81"/>
                  </a:solidFill>
                </a:ln>
                <a:sp3d prstMaterial="matte">
                  <a:bevelT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p3d extrusionH="57150">
                    <a:bevelT w="38100" h="38100"/>
                  </a:sp3d>
                </a:bodyPr>
                <a:lstStyle/>
                <a:p>
                  <a:pPr algn="ctr"/>
                  <a:endParaRPr lang="en-GB">
                    <a:ln>
                      <a:solidFill>
                        <a:srgbClr val="5C8C81"/>
                      </a:solidFill>
                    </a:ln>
                    <a:solidFill>
                      <a:srgbClr val="5C8C81"/>
                    </a:solidFill>
                  </a:endParaRPr>
                </a:p>
              </p:txBody>
            </p:sp>
            <p:sp>
              <p:nvSpPr>
                <p:cNvPr id="16" name="Struktūrinė schema: išskyrimas 4"/>
                <p:cNvSpPr/>
                <p:nvPr/>
              </p:nvSpPr>
              <p:spPr>
                <a:xfrm>
                  <a:off x="1685917" y="5380513"/>
                  <a:ext cx="1401203" cy="1473378"/>
                </a:xfrm>
                <a:custGeom>
                  <a:avLst/>
                  <a:gdLst>
                    <a:gd name="connsiteX0" fmla="*/ 0 w 10000"/>
                    <a:gd name="connsiteY0" fmla="*/ 10000 h 10000"/>
                    <a:gd name="connsiteX1" fmla="*/ 5000 w 10000"/>
                    <a:gd name="connsiteY1" fmla="*/ 0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0" fmla="*/ 3600 w 13600"/>
                    <a:gd name="connsiteY0" fmla="*/ 11191 h 11191"/>
                    <a:gd name="connsiteX1" fmla="*/ 164 w 13600"/>
                    <a:gd name="connsiteY1" fmla="*/ 0 h 11191"/>
                    <a:gd name="connsiteX2" fmla="*/ 8600 w 13600"/>
                    <a:gd name="connsiteY2" fmla="*/ 1191 h 11191"/>
                    <a:gd name="connsiteX3" fmla="*/ 13600 w 13600"/>
                    <a:gd name="connsiteY3" fmla="*/ 11191 h 11191"/>
                    <a:gd name="connsiteX4" fmla="*/ 3600 w 13600"/>
                    <a:gd name="connsiteY4" fmla="*/ 11191 h 11191"/>
                    <a:gd name="connsiteX0" fmla="*/ 3600 w 13600"/>
                    <a:gd name="connsiteY0" fmla="*/ 11191 h 11191"/>
                    <a:gd name="connsiteX1" fmla="*/ 164 w 13600"/>
                    <a:gd name="connsiteY1" fmla="*/ 0 h 11191"/>
                    <a:gd name="connsiteX2" fmla="*/ 8600 w 13600"/>
                    <a:gd name="connsiteY2" fmla="*/ 1191 h 11191"/>
                    <a:gd name="connsiteX3" fmla="*/ 13600 w 13600"/>
                    <a:gd name="connsiteY3" fmla="*/ 11191 h 11191"/>
                    <a:gd name="connsiteX4" fmla="*/ 3600 w 13600"/>
                    <a:gd name="connsiteY4" fmla="*/ 11191 h 11191"/>
                    <a:gd name="connsiteX0" fmla="*/ 3600 w 13600"/>
                    <a:gd name="connsiteY0" fmla="*/ 12091 h 12091"/>
                    <a:gd name="connsiteX1" fmla="*/ 164 w 13600"/>
                    <a:gd name="connsiteY1" fmla="*/ 900 h 12091"/>
                    <a:gd name="connsiteX2" fmla="*/ 4193 w 13600"/>
                    <a:gd name="connsiteY2" fmla="*/ 467 h 12091"/>
                    <a:gd name="connsiteX3" fmla="*/ 8600 w 13600"/>
                    <a:gd name="connsiteY3" fmla="*/ 2091 h 12091"/>
                    <a:gd name="connsiteX4" fmla="*/ 13600 w 13600"/>
                    <a:gd name="connsiteY4" fmla="*/ 12091 h 12091"/>
                    <a:gd name="connsiteX5" fmla="*/ 3600 w 13600"/>
                    <a:gd name="connsiteY5" fmla="*/ 12091 h 12091"/>
                    <a:gd name="connsiteX0" fmla="*/ 3600 w 13600"/>
                    <a:gd name="connsiteY0" fmla="*/ 11624 h 11624"/>
                    <a:gd name="connsiteX1" fmla="*/ 164 w 13600"/>
                    <a:gd name="connsiteY1" fmla="*/ 433 h 11624"/>
                    <a:gd name="connsiteX2" fmla="*/ 4193 w 13600"/>
                    <a:gd name="connsiteY2" fmla="*/ 0 h 11624"/>
                    <a:gd name="connsiteX3" fmla="*/ 8600 w 13600"/>
                    <a:gd name="connsiteY3" fmla="*/ 1624 h 11624"/>
                    <a:gd name="connsiteX4" fmla="*/ 13600 w 13600"/>
                    <a:gd name="connsiteY4" fmla="*/ 11624 h 11624"/>
                    <a:gd name="connsiteX5" fmla="*/ 3600 w 13600"/>
                    <a:gd name="connsiteY5" fmla="*/ 11624 h 11624"/>
                    <a:gd name="connsiteX0" fmla="*/ 3600 w 13600"/>
                    <a:gd name="connsiteY0" fmla="*/ 11624 h 11624"/>
                    <a:gd name="connsiteX1" fmla="*/ 164 w 13600"/>
                    <a:gd name="connsiteY1" fmla="*/ 433 h 11624"/>
                    <a:gd name="connsiteX2" fmla="*/ 4193 w 13600"/>
                    <a:gd name="connsiteY2" fmla="*/ 0 h 11624"/>
                    <a:gd name="connsiteX3" fmla="*/ 8600 w 13600"/>
                    <a:gd name="connsiteY3" fmla="*/ 1624 h 11624"/>
                    <a:gd name="connsiteX4" fmla="*/ 13600 w 13600"/>
                    <a:gd name="connsiteY4" fmla="*/ 11624 h 11624"/>
                    <a:gd name="connsiteX5" fmla="*/ 3600 w 13600"/>
                    <a:gd name="connsiteY5" fmla="*/ 11624 h 11624"/>
                    <a:gd name="connsiteX0" fmla="*/ 3600 w 13600"/>
                    <a:gd name="connsiteY0" fmla="*/ 11624 h 11624"/>
                    <a:gd name="connsiteX1" fmla="*/ 164 w 13600"/>
                    <a:gd name="connsiteY1" fmla="*/ 433 h 11624"/>
                    <a:gd name="connsiteX2" fmla="*/ 4193 w 13600"/>
                    <a:gd name="connsiteY2" fmla="*/ 0 h 11624"/>
                    <a:gd name="connsiteX3" fmla="*/ 6124 w 13600"/>
                    <a:gd name="connsiteY3" fmla="*/ 5453 h 11624"/>
                    <a:gd name="connsiteX4" fmla="*/ 8600 w 13600"/>
                    <a:gd name="connsiteY4" fmla="*/ 1624 h 11624"/>
                    <a:gd name="connsiteX5" fmla="*/ 13600 w 13600"/>
                    <a:gd name="connsiteY5" fmla="*/ 11624 h 11624"/>
                    <a:gd name="connsiteX6" fmla="*/ 3600 w 13600"/>
                    <a:gd name="connsiteY6" fmla="*/ 11624 h 11624"/>
                    <a:gd name="connsiteX0" fmla="*/ 3600 w 13600"/>
                    <a:gd name="connsiteY0" fmla="*/ 11624 h 11624"/>
                    <a:gd name="connsiteX1" fmla="*/ 164 w 13600"/>
                    <a:gd name="connsiteY1" fmla="*/ 433 h 11624"/>
                    <a:gd name="connsiteX2" fmla="*/ 4193 w 13600"/>
                    <a:gd name="connsiteY2" fmla="*/ 0 h 11624"/>
                    <a:gd name="connsiteX3" fmla="*/ 6124 w 13600"/>
                    <a:gd name="connsiteY3" fmla="*/ 5453 h 11624"/>
                    <a:gd name="connsiteX4" fmla="*/ 8600 w 13600"/>
                    <a:gd name="connsiteY4" fmla="*/ 1624 h 11624"/>
                    <a:gd name="connsiteX5" fmla="*/ 7215 w 13600"/>
                    <a:gd name="connsiteY5" fmla="*/ 7443 h 11624"/>
                    <a:gd name="connsiteX6" fmla="*/ 13600 w 13600"/>
                    <a:gd name="connsiteY6" fmla="*/ 11624 h 11624"/>
                    <a:gd name="connsiteX7" fmla="*/ 3600 w 13600"/>
                    <a:gd name="connsiteY7" fmla="*/ 11624 h 11624"/>
                    <a:gd name="connsiteX0" fmla="*/ 3546 w 13546"/>
                    <a:gd name="connsiteY0" fmla="*/ 11624 h 11624"/>
                    <a:gd name="connsiteX1" fmla="*/ 2209 w 13546"/>
                    <a:gd name="connsiteY1" fmla="*/ 5972 h 11624"/>
                    <a:gd name="connsiteX2" fmla="*/ 110 w 13546"/>
                    <a:gd name="connsiteY2" fmla="*/ 433 h 11624"/>
                    <a:gd name="connsiteX3" fmla="*/ 4139 w 13546"/>
                    <a:gd name="connsiteY3" fmla="*/ 0 h 11624"/>
                    <a:gd name="connsiteX4" fmla="*/ 6070 w 13546"/>
                    <a:gd name="connsiteY4" fmla="*/ 5453 h 11624"/>
                    <a:gd name="connsiteX5" fmla="*/ 8546 w 13546"/>
                    <a:gd name="connsiteY5" fmla="*/ 1624 h 11624"/>
                    <a:gd name="connsiteX6" fmla="*/ 7161 w 13546"/>
                    <a:gd name="connsiteY6" fmla="*/ 7443 h 11624"/>
                    <a:gd name="connsiteX7" fmla="*/ 13546 w 13546"/>
                    <a:gd name="connsiteY7" fmla="*/ 11624 h 11624"/>
                    <a:gd name="connsiteX8" fmla="*/ 3546 w 13546"/>
                    <a:gd name="connsiteY8" fmla="*/ 11624 h 11624"/>
                    <a:gd name="connsiteX0" fmla="*/ 3546 w 13546"/>
                    <a:gd name="connsiteY0" fmla="*/ 11624 h 11624"/>
                    <a:gd name="connsiteX1" fmla="*/ 2209 w 13546"/>
                    <a:gd name="connsiteY1" fmla="*/ 5972 h 11624"/>
                    <a:gd name="connsiteX2" fmla="*/ 110 w 13546"/>
                    <a:gd name="connsiteY2" fmla="*/ 433 h 11624"/>
                    <a:gd name="connsiteX3" fmla="*/ 4139 w 13546"/>
                    <a:gd name="connsiteY3" fmla="*/ 0 h 11624"/>
                    <a:gd name="connsiteX4" fmla="*/ 6070 w 13546"/>
                    <a:gd name="connsiteY4" fmla="*/ 5453 h 11624"/>
                    <a:gd name="connsiteX5" fmla="*/ 8546 w 13546"/>
                    <a:gd name="connsiteY5" fmla="*/ 1624 h 11624"/>
                    <a:gd name="connsiteX6" fmla="*/ 7161 w 13546"/>
                    <a:gd name="connsiteY6" fmla="*/ 7443 h 11624"/>
                    <a:gd name="connsiteX7" fmla="*/ 10184 w 13546"/>
                    <a:gd name="connsiteY7" fmla="*/ 2856 h 11624"/>
                    <a:gd name="connsiteX8" fmla="*/ 13546 w 13546"/>
                    <a:gd name="connsiteY8" fmla="*/ 11624 h 11624"/>
                    <a:gd name="connsiteX9" fmla="*/ 3546 w 13546"/>
                    <a:gd name="connsiteY9" fmla="*/ 11624 h 11624"/>
                    <a:gd name="connsiteX0" fmla="*/ 3546 w 13546"/>
                    <a:gd name="connsiteY0" fmla="*/ 11624 h 11624"/>
                    <a:gd name="connsiteX1" fmla="*/ 2209 w 13546"/>
                    <a:gd name="connsiteY1" fmla="*/ 5972 h 11624"/>
                    <a:gd name="connsiteX2" fmla="*/ 110 w 13546"/>
                    <a:gd name="connsiteY2" fmla="*/ 433 h 11624"/>
                    <a:gd name="connsiteX3" fmla="*/ 4139 w 13546"/>
                    <a:gd name="connsiteY3" fmla="*/ 0 h 11624"/>
                    <a:gd name="connsiteX4" fmla="*/ 6070 w 13546"/>
                    <a:gd name="connsiteY4" fmla="*/ 5453 h 11624"/>
                    <a:gd name="connsiteX5" fmla="*/ 8546 w 13546"/>
                    <a:gd name="connsiteY5" fmla="*/ 1624 h 11624"/>
                    <a:gd name="connsiteX6" fmla="*/ 7161 w 13546"/>
                    <a:gd name="connsiteY6" fmla="*/ 7443 h 11624"/>
                    <a:gd name="connsiteX7" fmla="*/ 10184 w 13546"/>
                    <a:gd name="connsiteY7" fmla="*/ 2856 h 11624"/>
                    <a:gd name="connsiteX8" fmla="*/ 8505 w 13546"/>
                    <a:gd name="connsiteY8" fmla="*/ 9607 h 11624"/>
                    <a:gd name="connsiteX9" fmla="*/ 13546 w 13546"/>
                    <a:gd name="connsiteY9" fmla="*/ 11624 h 11624"/>
                    <a:gd name="connsiteX10" fmla="*/ 3546 w 13546"/>
                    <a:gd name="connsiteY10" fmla="*/ 11624 h 11624"/>
                    <a:gd name="connsiteX0" fmla="*/ 3458 w 13458"/>
                    <a:gd name="connsiteY0" fmla="*/ 11631 h 11631"/>
                    <a:gd name="connsiteX1" fmla="*/ 2121 w 13458"/>
                    <a:gd name="connsiteY1" fmla="*/ 5979 h 11631"/>
                    <a:gd name="connsiteX2" fmla="*/ 22 w 13458"/>
                    <a:gd name="connsiteY2" fmla="*/ 440 h 11631"/>
                    <a:gd name="connsiteX3" fmla="*/ 2540 w 13458"/>
                    <a:gd name="connsiteY3" fmla="*/ 1998 h 11631"/>
                    <a:gd name="connsiteX4" fmla="*/ 4051 w 13458"/>
                    <a:gd name="connsiteY4" fmla="*/ 7 h 11631"/>
                    <a:gd name="connsiteX5" fmla="*/ 5982 w 13458"/>
                    <a:gd name="connsiteY5" fmla="*/ 5460 h 11631"/>
                    <a:gd name="connsiteX6" fmla="*/ 8458 w 13458"/>
                    <a:gd name="connsiteY6" fmla="*/ 1631 h 11631"/>
                    <a:gd name="connsiteX7" fmla="*/ 7073 w 13458"/>
                    <a:gd name="connsiteY7" fmla="*/ 7450 h 11631"/>
                    <a:gd name="connsiteX8" fmla="*/ 10096 w 13458"/>
                    <a:gd name="connsiteY8" fmla="*/ 2863 h 11631"/>
                    <a:gd name="connsiteX9" fmla="*/ 8417 w 13458"/>
                    <a:gd name="connsiteY9" fmla="*/ 9614 h 11631"/>
                    <a:gd name="connsiteX10" fmla="*/ 13458 w 13458"/>
                    <a:gd name="connsiteY10" fmla="*/ 11631 h 11631"/>
                    <a:gd name="connsiteX11" fmla="*/ 3458 w 13458"/>
                    <a:gd name="connsiteY11" fmla="*/ 11631 h 11631"/>
                    <a:gd name="connsiteX0" fmla="*/ 3458 w 13458"/>
                    <a:gd name="connsiteY0" fmla="*/ 11627 h 11627"/>
                    <a:gd name="connsiteX1" fmla="*/ 2121 w 13458"/>
                    <a:gd name="connsiteY1" fmla="*/ 5975 h 11627"/>
                    <a:gd name="connsiteX2" fmla="*/ 22 w 13458"/>
                    <a:gd name="connsiteY2" fmla="*/ 436 h 11627"/>
                    <a:gd name="connsiteX3" fmla="*/ 3547 w 13458"/>
                    <a:gd name="connsiteY3" fmla="*/ 7273 h 11627"/>
                    <a:gd name="connsiteX4" fmla="*/ 4051 w 13458"/>
                    <a:gd name="connsiteY4" fmla="*/ 3 h 11627"/>
                    <a:gd name="connsiteX5" fmla="*/ 5982 w 13458"/>
                    <a:gd name="connsiteY5" fmla="*/ 5456 h 11627"/>
                    <a:gd name="connsiteX6" fmla="*/ 8458 w 13458"/>
                    <a:gd name="connsiteY6" fmla="*/ 1627 h 11627"/>
                    <a:gd name="connsiteX7" fmla="*/ 7073 w 13458"/>
                    <a:gd name="connsiteY7" fmla="*/ 7446 h 11627"/>
                    <a:gd name="connsiteX8" fmla="*/ 10096 w 13458"/>
                    <a:gd name="connsiteY8" fmla="*/ 2859 h 11627"/>
                    <a:gd name="connsiteX9" fmla="*/ 8417 w 13458"/>
                    <a:gd name="connsiteY9" fmla="*/ 9610 h 11627"/>
                    <a:gd name="connsiteX10" fmla="*/ 13458 w 13458"/>
                    <a:gd name="connsiteY10" fmla="*/ 11627 h 11627"/>
                    <a:gd name="connsiteX11" fmla="*/ 3458 w 13458"/>
                    <a:gd name="connsiteY11" fmla="*/ 11627 h 11627"/>
                    <a:gd name="connsiteX0" fmla="*/ 3458 w 13458"/>
                    <a:gd name="connsiteY0" fmla="*/ 11627 h 11627"/>
                    <a:gd name="connsiteX1" fmla="*/ 2121 w 13458"/>
                    <a:gd name="connsiteY1" fmla="*/ 5975 h 11627"/>
                    <a:gd name="connsiteX2" fmla="*/ 22 w 13458"/>
                    <a:gd name="connsiteY2" fmla="*/ 436 h 11627"/>
                    <a:gd name="connsiteX3" fmla="*/ 4638 w 13458"/>
                    <a:gd name="connsiteY3" fmla="*/ 6840 h 11627"/>
                    <a:gd name="connsiteX4" fmla="*/ 4051 w 13458"/>
                    <a:gd name="connsiteY4" fmla="*/ 3 h 11627"/>
                    <a:gd name="connsiteX5" fmla="*/ 5982 w 13458"/>
                    <a:gd name="connsiteY5" fmla="*/ 5456 h 11627"/>
                    <a:gd name="connsiteX6" fmla="*/ 8458 w 13458"/>
                    <a:gd name="connsiteY6" fmla="*/ 1627 h 11627"/>
                    <a:gd name="connsiteX7" fmla="*/ 7073 w 13458"/>
                    <a:gd name="connsiteY7" fmla="*/ 7446 h 11627"/>
                    <a:gd name="connsiteX8" fmla="*/ 10096 w 13458"/>
                    <a:gd name="connsiteY8" fmla="*/ 2859 h 11627"/>
                    <a:gd name="connsiteX9" fmla="*/ 8417 w 13458"/>
                    <a:gd name="connsiteY9" fmla="*/ 9610 h 11627"/>
                    <a:gd name="connsiteX10" fmla="*/ 13458 w 13458"/>
                    <a:gd name="connsiteY10" fmla="*/ 11627 h 11627"/>
                    <a:gd name="connsiteX11" fmla="*/ 3458 w 13458"/>
                    <a:gd name="connsiteY11" fmla="*/ 11627 h 11627"/>
                    <a:gd name="connsiteX0" fmla="*/ 3458 w 13458"/>
                    <a:gd name="connsiteY0" fmla="*/ 11627 h 11627"/>
                    <a:gd name="connsiteX1" fmla="*/ 2121 w 13458"/>
                    <a:gd name="connsiteY1" fmla="*/ 5975 h 11627"/>
                    <a:gd name="connsiteX2" fmla="*/ 22 w 13458"/>
                    <a:gd name="connsiteY2" fmla="*/ 436 h 11627"/>
                    <a:gd name="connsiteX3" fmla="*/ 4638 w 13458"/>
                    <a:gd name="connsiteY3" fmla="*/ 6840 h 11627"/>
                    <a:gd name="connsiteX4" fmla="*/ 4051 w 13458"/>
                    <a:gd name="connsiteY4" fmla="*/ 3 h 11627"/>
                    <a:gd name="connsiteX5" fmla="*/ 5898 w 13458"/>
                    <a:gd name="connsiteY5" fmla="*/ 5023 h 11627"/>
                    <a:gd name="connsiteX6" fmla="*/ 8458 w 13458"/>
                    <a:gd name="connsiteY6" fmla="*/ 1627 h 11627"/>
                    <a:gd name="connsiteX7" fmla="*/ 7073 w 13458"/>
                    <a:gd name="connsiteY7" fmla="*/ 7446 h 11627"/>
                    <a:gd name="connsiteX8" fmla="*/ 10096 w 13458"/>
                    <a:gd name="connsiteY8" fmla="*/ 2859 h 11627"/>
                    <a:gd name="connsiteX9" fmla="*/ 8417 w 13458"/>
                    <a:gd name="connsiteY9" fmla="*/ 9610 h 11627"/>
                    <a:gd name="connsiteX10" fmla="*/ 13458 w 13458"/>
                    <a:gd name="connsiteY10" fmla="*/ 11627 h 11627"/>
                    <a:gd name="connsiteX11" fmla="*/ 3458 w 13458"/>
                    <a:gd name="connsiteY11" fmla="*/ 11627 h 11627"/>
                    <a:gd name="connsiteX0" fmla="*/ 4536 w 14536"/>
                    <a:gd name="connsiteY0" fmla="*/ 11627 h 11627"/>
                    <a:gd name="connsiteX1" fmla="*/ 9 w 14536"/>
                    <a:gd name="connsiteY1" fmla="*/ 4331 h 11627"/>
                    <a:gd name="connsiteX2" fmla="*/ 3199 w 14536"/>
                    <a:gd name="connsiteY2" fmla="*/ 5975 h 11627"/>
                    <a:gd name="connsiteX3" fmla="*/ 1100 w 14536"/>
                    <a:gd name="connsiteY3" fmla="*/ 436 h 11627"/>
                    <a:gd name="connsiteX4" fmla="*/ 5716 w 14536"/>
                    <a:gd name="connsiteY4" fmla="*/ 6840 h 11627"/>
                    <a:gd name="connsiteX5" fmla="*/ 5129 w 14536"/>
                    <a:gd name="connsiteY5" fmla="*/ 3 h 11627"/>
                    <a:gd name="connsiteX6" fmla="*/ 6976 w 14536"/>
                    <a:gd name="connsiteY6" fmla="*/ 5023 h 11627"/>
                    <a:gd name="connsiteX7" fmla="*/ 9536 w 14536"/>
                    <a:gd name="connsiteY7" fmla="*/ 1627 h 11627"/>
                    <a:gd name="connsiteX8" fmla="*/ 8151 w 14536"/>
                    <a:gd name="connsiteY8" fmla="*/ 7446 h 11627"/>
                    <a:gd name="connsiteX9" fmla="*/ 11174 w 14536"/>
                    <a:gd name="connsiteY9" fmla="*/ 2859 h 11627"/>
                    <a:gd name="connsiteX10" fmla="*/ 9495 w 14536"/>
                    <a:gd name="connsiteY10" fmla="*/ 9610 h 11627"/>
                    <a:gd name="connsiteX11" fmla="*/ 14536 w 14536"/>
                    <a:gd name="connsiteY11" fmla="*/ 11627 h 11627"/>
                    <a:gd name="connsiteX12" fmla="*/ 4536 w 14536"/>
                    <a:gd name="connsiteY12" fmla="*/ 11627 h 116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4536" h="11627">
                      <a:moveTo>
                        <a:pt x="4536" y="11627"/>
                      </a:moveTo>
                      <a:cubicBezTo>
                        <a:pt x="2688" y="10988"/>
                        <a:pt x="232" y="5273"/>
                        <a:pt x="9" y="4331"/>
                      </a:cubicBezTo>
                      <a:cubicBezTo>
                        <a:pt x="-214" y="3389"/>
                        <a:pt x="3591" y="7201"/>
                        <a:pt x="3199" y="5975"/>
                      </a:cubicBezTo>
                      <a:cubicBezTo>
                        <a:pt x="2807" y="4749"/>
                        <a:pt x="862" y="667"/>
                        <a:pt x="1100" y="436"/>
                      </a:cubicBezTo>
                      <a:cubicBezTo>
                        <a:pt x="1338" y="205"/>
                        <a:pt x="5045" y="6912"/>
                        <a:pt x="5716" y="6840"/>
                      </a:cubicBezTo>
                      <a:cubicBezTo>
                        <a:pt x="6387" y="6768"/>
                        <a:pt x="4723" y="-141"/>
                        <a:pt x="5129" y="3"/>
                      </a:cubicBezTo>
                      <a:cubicBezTo>
                        <a:pt x="6234" y="-11"/>
                        <a:pt x="6242" y="4752"/>
                        <a:pt x="6976" y="5023"/>
                      </a:cubicBezTo>
                      <a:cubicBezTo>
                        <a:pt x="7710" y="5294"/>
                        <a:pt x="8906" y="1858"/>
                        <a:pt x="9536" y="1627"/>
                      </a:cubicBezTo>
                      <a:cubicBezTo>
                        <a:pt x="9970" y="2442"/>
                        <a:pt x="7717" y="6631"/>
                        <a:pt x="8151" y="7446"/>
                      </a:cubicBezTo>
                      <a:cubicBezTo>
                        <a:pt x="8739" y="7879"/>
                        <a:pt x="10586" y="2426"/>
                        <a:pt x="11174" y="2859"/>
                      </a:cubicBezTo>
                      <a:cubicBezTo>
                        <a:pt x="11705" y="4417"/>
                        <a:pt x="8964" y="8052"/>
                        <a:pt x="9495" y="9610"/>
                      </a:cubicBezTo>
                      <a:lnTo>
                        <a:pt x="14536" y="11627"/>
                      </a:lnTo>
                      <a:lnTo>
                        <a:pt x="4536" y="11627"/>
                      </a:lnTo>
                      <a:close/>
                    </a:path>
                  </a:pathLst>
                </a:custGeom>
                <a:solidFill>
                  <a:srgbClr val="5C8C81"/>
                </a:solidFill>
                <a:ln>
                  <a:solidFill>
                    <a:srgbClr val="5C8C81"/>
                  </a:solidFill>
                </a:ln>
                <a:sp3d prstMaterial="matte">
                  <a:bevelT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p3d extrusionH="57150">
                    <a:bevelT w="38100" h="38100" prst="relaxedInset"/>
                  </a:sp3d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" name="Ovalas 5"/>
                <p:cNvSpPr/>
                <p:nvPr/>
              </p:nvSpPr>
              <p:spPr>
                <a:xfrm>
                  <a:off x="262629" y="5755693"/>
                  <a:ext cx="921499" cy="1222523"/>
                </a:xfrm>
                <a:custGeom>
                  <a:avLst/>
                  <a:gdLst>
                    <a:gd name="connsiteX0" fmla="*/ 0 w 829499"/>
                    <a:gd name="connsiteY0" fmla="*/ 324036 h 648072"/>
                    <a:gd name="connsiteX1" fmla="*/ 414750 w 829499"/>
                    <a:gd name="connsiteY1" fmla="*/ 0 h 648072"/>
                    <a:gd name="connsiteX2" fmla="*/ 829500 w 829499"/>
                    <a:gd name="connsiteY2" fmla="*/ 324036 h 648072"/>
                    <a:gd name="connsiteX3" fmla="*/ 414750 w 829499"/>
                    <a:gd name="connsiteY3" fmla="*/ 648072 h 648072"/>
                    <a:gd name="connsiteX4" fmla="*/ 0 w 829499"/>
                    <a:gd name="connsiteY4" fmla="*/ 324036 h 648072"/>
                    <a:gd name="connsiteX0" fmla="*/ 56803 w 886303"/>
                    <a:gd name="connsiteY0" fmla="*/ 750754 h 1074790"/>
                    <a:gd name="connsiteX1" fmla="*/ 48276 w 886303"/>
                    <a:gd name="connsiteY1" fmla="*/ 5605 h 1074790"/>
                    <a:gd name="connsiteX2" fmla="*/ 471553 w 886303"/>
                    <a:gd name="connsiteY2" fmla="*/ 426718 h 1074790"/>
                    <a:gd name="connsiteX3" fmla="*/ 886303 w 886303"/>
                    <a:gd name="connsiteY3" fmla="*/ 750754 h 1074790"/>
                    <a:gd name="connsiteX4" fmla="*/ 471553 w 886303"/>
                    <a:gd name="connsiteY4" fmla="*/ 1074790 h 1074790"/>
                    <a:gd name="connsiteX5" fmla="*/ 56803 w 886303"/>
                    <a:gd name="connsiteY5" fmla="*/ 750754 h 1074790"/>
                    <a:gd name="connsiteX0" fmla="*/ 56803 w 886303"/>
                    <a:gd name="connsiteY0" fmla="*/ 754508 h 1078544"/>
                    <a:gd name="connsiteX1" fmla="*/ 48276 w 886303"/>
                    <a:gd name="connsiteY1" fmla="*/ 9359 h 1078544"/>
                    <a:gd name="connsiteX2" fmla="*/ 137289 w 886303"/>
                    <a:gd name="connsiteY2" fmla="*/ 600077 h 1078544"/>
                    <a:gd name="connsiteX3" fmla="*/ 471553 w 886303"/>
                    <a:gd name="connsiteY3" fmla="*/ 430472 h 1078544"/>
                    <a:gd name="connsiteX4" fmla="*/ 886303 w 886303"/>
                    <a:gd name="connsiteY4" fmla="*/ 754508 h 1078544"/>
                    <a:gd name="connsiteX5" fmla="*/ 471553 w 886303"/>
                    <a:gd name="connsiteY5" fmla="*/ 1078544 h 1078544"/>
                    <a:gd name="connsiteX6" fmla="*/ 56803 w 886303"/>
                    <a:gd name="connsiteY6" fmla="*/ 754508 h 1078544"/>
                    <a:gd name="connsiteX0" fmla="*/ 56803 w 886303"/>
                    <a:gd name="connsiteY0" fmla="*/ 754940 h 1078976"/>
                    <a:gd name="connsiteX1" fmla="*/ 48276 w 886303"/>
                    <a:gd name="connsiteY1" fmla="*/ 9791 h 1078976"/>
                    <a:gd name="connsiteX2" fmla="*/ 137289 w 886303"/>
                    <a:gd name="connsiteY2" fmla="*/ 600509 h 1078976"/>
                    <a:gd name="connsiteX3" fmla="*/ 193933 w 886303"/>
                    <a:gd name="connsiteY3" fmla="*/ 1699 h 1078976"/>
                    <a:gd name="connsiteX4" fmla="*/ 471553 w 886303"/>
                    <a:gd name="connsiteY4" fmla="*/ 430904 h 1078976"/>
                    <a:gd name="connsiteX5" fmla="*/ 886303 w 886303"/>
                    <a:gd name="connsiteY5" fmla="*/ 754940 h 1078976"/>
                    <a:gd name="connsiteX6" fmla="*/ 471553 w 886303"/>
                    <a:gd name="connsiteY6" fmla="*/ 1078976 h 1078976"/>
                    <a:gd name="connsiteX7" fmla="*/ 56803 w 886303"/>
                    <a:gd name="connsiteY7" fmla="*/ 754940 h 1078976"/>
                    <a:gd name="connsiteX0" fmla="*/ 56803 w 886303"/>
                    <a:gd name="connsiteY0" fmla="*/ 756798 h 1080834"/>
                    <a:gd name="connsiteX1" fmla="*/ 48276 w 886303"/>
                    <a:gd name="connsiteY1" fmla="*/ 11649 h 1080834"/>
                    <a:gd name="connsiteX2" fmla="*/ 137289 w 886303"/>
                    <a:gd name="connsiteY2" fmla="*/ 602367 h 1080834"/>
                    <a:gd name="connsiteX3" fmla="*/ 193933 w 886303"/>
                    <a:gd name="connsiteY3" fmla="*/ 3557 h 1080834"/>
                    <a:gd name="connsiteX4" fmla="*/ 282945 w 886303"/>
                    <a:gd name="connsiteY4" fmla="*/ 464803 h 1080834"/>
                    <a:gd name="connsiteX5" fmla="*/ 471553 w 886303"/>
                    <a:gd name="connsiteY5" fmla="*/ 432762 h 1080834"/>
                    <a:gd name="connsiteX6" fmla="*/ 886303 w 886303"/>
                    <a:gd name="connsiteY6" fmla="*/ 756798 h 1080834"/>
                    <a:gd name="connsiteX7" fmla="*/ 471553 w 886303"/>
                    <a:gd name="connsiteY7" fmla="*/ 1080834 h 1080834"/>
                    <a:gd name="connsiteX8" fmla="*/ 56803 w 886303"/>
                    <a:gd name="connsiteY8" fmla="*/ 756798 h 1080834"/>
                    <a:gd name="connsiteX0" fmla="*/ 56803 w 886303"/>
                    <a:gd name="connsiteY0" fmla="*/ 900911 h 1224947"/>
                    <a:gd name="connsiteX1" fmla="*/ 48276 w 886303"/>
                    <a:gd name="connsiteY1" fmla="*/ 155762 h 1224947"/>
                    <a:gd name="connsiteX2" fmla="*/ 137289 w 886303"/>
                    <a:gd name="connsiteY2" fmla="*/ 746480 h 1224947"/>
                    <a:gd name="connsiteX3" fmla="*/ 193933 w 886303"/>
                    <a:gd name="connsiteY3" fmla="*/ 147670 h 1224947"/>
                    <a:gd name="connsiteX4" fmla="*/ 282945 w 886303"/>
                    <a:gd name="connsiteY4" fmla="*/ 608916 h 1224947"/>
                    <a:gd name="connsiteX5" fmla="*/ 633394 w 886303"/>
                    <a:gd name="connsiteY5" fmla="*/ 2341 h 1224947"/>
                    <a:gd name="connsiteX6" fmla="*/ 886303 w 886303"/>
                    <a:gd name="connsiteY6" fmla="*/ 900911 h 1224947"/>
                    <a:gd name="connsiteX7" fmla="*/ 471553 w 886303"/>
                    <a:gd name="connsiteY7" fmla="*/ 1224947 h 1224947"/>
                    <a:gd name="connsiteX8" fmla="*/ 56803 w 886303"/>
                    <a:gd name="connsiteY8" fmla="*/ 900911 h 1224947"/>
                    <a:gd name="connsiteX0" fmla="*/ 56803 w 892394"/>
                    <a:gd name="connsiteY0" fmla="*/ 899186 h 1223222"/>
                    <a:gd name="connsiteX1" fmla="*/ 48276 w 892394"/>
                    <a:gd name="connsiteY1" fmla="*/ 154037 h 1223222"/>
                    <a:gd name="connsiteX2" fmla="*/ 137289 w 892394"/>
                    <a:gd name="connsiteY2" fmla="*/ 744755 h 1223222"/>
                    <a:gd name="connsiteX3" fmla="*/ 193933 w 892394"/>
                    <a:gd name="connsiteY3" fmla="*/ 145945 h 1223222"/>
                    <a:gd name="connsiteX4" fmla="*/ 282945 w 892394"/>
                    <a:gd name="connsiteY4" fmla="*/ 607191 h 1223222"/>
                    <a:gd name="connsiteX5" fmla="*/ 633394 w 892394"/>
                    <a:gd name="connsiteY5" fmla="*/ 616 h 1223222"/>
                    <a:gd name="connsiteX6" fmla="*/ 566167 w 892394"/>
                    <a:gd name="connsiteY6" fmla="*/ 752849 h 1223222"/>
                    <a:gd name="connsiteX7" fmla="*/ 886303 w 892394"/>
                    <a:gd name="connsiteY7" fmla="*/ 899186 h 1223222"/>
                    <a:gd name="connsiteX8" fmla="*/ 471553 w 892394"/>
                    <a:gd name="connsiteY8" fmla="*/ 1223222 h 1223222"/>
                    <a:gd name="connsiteX9" fmla="*/ 56803 w 892394"/>
                    <a:gd name="connsiteY9" fmla="*/ 899186 h 1223222"/>
                    <a:gd name="connsiteX0" fmla="*/ 56803 w 949534"/>
                    <a:gd name="connsiteY0" fmla="*/ 899186 h 1223222"/>
                    <a:gd name="connsiteX1" fmla="*/ 48276 w 949534"/>
                    <a:gd name="connsiteY1" fmla="*/ 154037 h 1223222"/>
                    <a:gd name="connsiteX2" fmla="*/ 137289 w 949534"/>
                    <a:gd name="connsiteY2" fmla="*/ 744755 h 1223222"/>
                    <a:gd name="connsiteX3" fmla="*/ 193933 w 949534"/>
                    <a:gd name="connsiteY3" fmla="*/ 145945 h 1223222"/>
                    <a:gd name="connsiteX4" fmla="*/ 282945 w 949534"/>
                    <a:gd name="connsiteY4" fmla="*/ 607191 h 1223222"/>
                    <a:gd name="connsiteX5" fmla="*/ 633394 w 949534"/>
                    <a:gd name="connsiteY5" fmla="*/ 616 h 1223222"/>
                    <a:gd name="connsiteX6" fmla="*/ 566167 w 949534"/>
                    <a:gd name="connsiteY6" fmla="*/ 752849 h 1223222"/>
                    <a:gd name="connsiteX7" fmla="*/ 922215 w 949534"/>
                    <a:gd name="connsiteY7" fmla="*/ 299694 h 1223222"/>
                    <a:gd name="connsiteX8" fmla="*/ 886303 w 949534"/>
                    <a:gd name="connsiteY8" fmla="*/ 899186 h 1223222"/>
                    <a:gd name="connsiteX9" fmla="*/ 471553 w 949534"/>
                    <a:gd name="connsiteY9" fmla="*/ 1223222 h 1223222"/>
                    <a:gd name="connsiteX10" fmla="*/ 56803 w 949534"/>
                    <a:gd name="connsiteY10" fmla="*/ 899186 h 1223222"/>
                    <a:gd name="connsiteX0" fmla="*/ 56803 w 927544"/>
                    <a:gd name="connsiteY0" fmla="*/ 899186 h 1227029"/>
                    <a:gd name="connsiteX1" fmla="*/ 48276 w 927544"/>
                    <a:gd name="connsiteY1" fmla="*/ 154037 h 1227029"/>
                    <a:gd name="connsiteX2" fmla="*/ 137289 w 927544"/>
                    <a:gd name="connsiteY2" fmla="*/ 744755 h 1227029"/>
                    <a:gd name="connsiteX3" fmla="*/ 193933 w 927544"/>
                    <a:gd name="connsiteY3" fmla="*/ 145945 h 1227029"/>
                    <a:gd name="connsiteX4" fmla="*/ 282945 w 927544"/>
                    <a:gd name="connsiteY4" fmla="*/ 607191 h 1227029"/>
                    <a:gd name="connsiteX5" fmla="*/ 633394 w 927544"/>
                    <a:gd name="connsiteY5" fmla="*/ 616 h 1227029"/>
                    <a:gd name="connsiteX6" fmla="*/ 566167 w 927544"/>
                    <a:gd name="connsiteY6" fmla="*/ 752849 h 1227029"/>
                    <a:gd name="connsiteX7" fmla="*/ 922215 w 927544"/>
                    <a:gd name="connsiteY7" fmla="*/ 299694 h 1227029"/>
                    <a:gd name="connsiteX8" fmla="*/ 554530 w 927544"/>
                    <a:gd name="connsiteY8" fmla="*/ 1061027 h 1227029"/>
                    <a:gd name="connsiteX9" fmla="*/ 471553 w 927544"/>
                    <a:gd name="connsiteY9" fmla="*/ 1223222 h 1227029"/>
                    <a:gd name="connsiteX10" fmla="*/ 56803 w 927544"/>
                    <a:gd name="connsiteY10" fmla="*/ 899186 h 1227029"/>
                    <a:gd name="connsiteX0" fmla="*/ 50758 w 921499"/>
                    <a:gd name="connsiteY0" fmla="*/ 899186 h 1223548"/>
                    <a:gd name="connsiteX1" fmla="*/ 42231 w 921499"/>
                    <a:gd name="connsiteY1" fmla="*/ 154037 h 1223548"/>
                    <a:gd name="connsiteX2" fmla="*/ 131244 w 921499"/>
                    <a:gd name="connsiteY2" fmla="*/ 744755 h 1223548"/>
                    <a:gd name="connsiteX3" fmla="*/ 187888 w 921499"/>
                    <a:gd name="connsiteY3" fmla="*/ 145945 h 1223548"/>
                    <a:gd name="connsiteX4" fmla="*/ 276900 w 921499"/>
                    <a:gd name="connsiteY4" fmla="*/ 607191 h 1223548"/>
                    <a:gd name="connsiteX5" fmla="*/ 627349 w 921499"/>
                    <a:gd name="connsiteY5" fmla="*/ 616 h 1223548"/>
                    <a:gd name="connsiteX6" fmla="*/ 560122 w 921499"/>
                    <a:gd name="connsiteY6" fmla="*/ 752849 h 1223548"/>
                    <a:gd name="connsiteX7" fmla="*/ 916170 w 921499"/>
                    <a:gd name="connsiteY7" fmla="*/ 299694 h 1223548"/>
                    <a:gd name="connsiteX8" fmla="*/ 548485 w 921499"/>
                    <a:gd name="connsiteY8" fmla="*/ 1061027 h 1223548"/>
                    <a:gd name="connsiteX9" fmla="*/ 465508 w 921499"/>
                    <a:gd name="connsiteY9" fmla="*/ 1223222 h 1223548"/>
                    <a:gd name="connsiteX10" fmla="*/ 357820 w 921499"/>
                    <a:gd name="connsiteY10" fmla="*/ 1019885 h 1223548"/>
                    <a:gd name="connsiteX11" fmla="*/ 50758 w 921499"/>
                    <a:gd name="connsiteY11" fmla="*/ 899186 h 1223548"/>
                    <a:gd name="connsiteX0" fmla="*/ 50758 w 921499"/>
                    <a:gd name="connsiteY0" fmla="*/ 899186 h 1083678"/>
                    <a:gd name="connsiteX1" fmla="*/ 42231 w 921499"/>
                    <a:gd name="connsiteY1" fmla="*/ 154037 h 1083678"/>
                    <a:gd name="connsiteX2" fmla="*/ 131244 w 921499"/>
                    <a:gd name="connsiteY2" fmla="*/ 744755 h 1083678"/>
                    <a:gd name="connsiteX3" fmla="*/ 187888 w 921499"/>
                    <a:gd name="connsiteY3" fmla="*/ 145945 h 1083678"/>
                    <a:gd name="connsiteX4" fmla="*/ 276900 w 921499"/>
                    <a:gd name="connsiteY4" fmla="*/ 607191 h 1083678"/>
                    <a:gd name="connsiteX5" fmla="*/ 627349 w 921499"/>
                    <a:gd name="connsiteY5" fmla="*/ 616 h 1083678"/>
                    <a:gd name="connsiteX6" fmla="*/ 560122 w 921499"/>
                    <a:gd name="connsiteY6" fmla="*/ 752849 h 1083678"/>
                    <a:gd name="connsiteX7" fmla="*/ 916170 w 921499"/>
                    <a:gd name="connsiteY7" fmla="*/ 299694 h 1083678"/>
                    <a:gd name="connsiteX8" fmla="*/ 548485 w 921499"/>
                    <a:gd name="connsiteY8" fmla="*/ 1061027 h 1083678"/>
                    <a:gd name="connsiteX9" fmla="*/ 473600 w 921499"/>
                    <a:gd name="connsiteY9" fmla="*/ 1020921 h 1083678"/>
                    <a:gd name="connsiteX10" fmla="*/ 357820 w 921499"/>
                    <a:gd name="connsiteY10" fmla="*/ 1019885 h 1083678"/>
                    <a:gd name="connsiteX11" fmla="*/ 50758 w 921499"/>
                    <a:gd name="connsiteY11" fmla="*/ 899186 h 1083678"/>
                    <a:gd name="connsiteX0" fmla="*/ 50758 w 921499"/>
                    <a:gd name="connsiteY0" fmla="*/ 906057 h 1090549"/>
                    <a:gd name="connsiteX1" fmla="*/ 42231 w 921499"/>
                    <a:gd name="connsiteY1" fmla="*/ 160908 h 1090549"/>
                    <a:gd name="connsiteX2" fmla="*/ 131244 w 921499"/>
                    <a:gd name="connsiteY2" fmla="*/ 751626 h 1090549"/>
                    <a:gd name="connsiteX3" fmla="*/ 187888 w 921499"/>
                    <a:gd name="connsiteY3" fmla="*/ 152816 h 1090549"/>
                    <a:gd name="connsiteX4" fmla="*/ 276900 w 921499"/>
                    <a:gd name="connsiteY4" fmla="*/ 614062 h 1090549"/>
                    <a:gd name="connsiteX5" fmla="*/ 454924 w 921499"/>
                    <a:gd name="connsiteY5" fmla="*/ 387485 h 1090549"/>
                    <a:gd name="connsiteX6" fmla="*/ 627349 w 921499"/>
                    <a:gd name="connsiteY6" fmla="*/ 7487 h 1090549"/>
                    <a:gd name="connsiteX7" fmla="*/ 560122 w 921499"/>
                    <a:gd name="connsiteY7" fmla="*/ 759720 h 1090549"/>
                    <a:gd name="connsiteX8" fmla="*/ 916170 w 921499"/>
                    <a:gd name="connsiteY8" fmla="*/ 306565 h 1090549"/>
                    <a:gd name="connsiteX9" fmla="*/ 548485 w 921499"/>
                    <a:gd name="connsiteY9" fmla="*/ 1067898 h 1090549"/>
                    <a:gd name="connsiteX10" fmla="*/ 473600 w 921499"/>
                    <a:gd name="connsiteY10" fmla="*/ 1027792 h 1090549"/>
                    <a:gd name="connsiteX11" fmla="*/ 357820 w 921499"/>
                    <a:gd name="connsiteY11" fmla="*/ 1026756 h 1090549"/>
                    <a:gd name="connsiteX12" fmla="*/ 50758 w 921499"/>
                    <a:gd name="connsiteY12" fmla="*/ 906057 h 1090549"/>
                    <a:gd name="connsiteX0" fmla="*/ 50758 w 921499"/>
                    <a:gd name="connsiteY0" fmla="*/ 1038031 h 1222523"/>
                    <a:gd name="connsiteX1" fmla="*/ 42231 w 921499"/>
                    <a:gd name="connsiteY1" fmla="*/ 292882 h 1222523"/>
                    <a:gd name="connsiteX2" fmla="*/ 131244 w 921499"/>
                    <a:gd name="connsiteY2" fmla="*/ 883600 h 1222523"/>
                    <a:gd name="connsiteX3" fmla="*/ 187888 w 921499"/>
                    <a:gd name="connsiteY3" fmla="*/ 284790 h 1222523"/>
                    <a:gd name="connsiteX4" fmla="*/ 276900 w 921499"/>
                    <a:gd name="connsiteY4" fmla="*/ 746036 h 1222523"/>
                    <a:gd name="connsiteX5" fmla="*/ 365912 w 921499"/>
                    <a:gd name="connsiteY5" fmla="*/ 1570 h 1222523"/>
                    <a:gd name="connsiteX6" fmla="*/ 454924 w 921499"/>
                    <a:gd name="connsiteY6" fmla="*/ 519459 h 1222523"/>
                    <a:gd name="connsiteX7" fmla="*/ 627349 w 921499"/>
                    <a:gd name="connsiteY7" fmla="*/ 139461 h 1222523"/>
                    <a:gd name="connsiteX8" fmla="*/ 560122 w 921499"/>
                    <a:gd name="connsiteY8" fmla="*/ 891694 h 1222523"/>
                    <a:gd name="connsiteX9" fmla="*/ 916170 w 921499"/>
                    <a:gd name="connsiteY9" fmla="*/ 438539 h 1222523"/>
                    <a:gd name="connsiteX10" fmla="*/ 548485 w 921499"/>
                    <a:gd name="connsiteY10" fmla="*/ 1199872 h 1222523"/>
                    <a:gd name="connsiteX11" fmla="*/ 473600 w 921499"/>
                    <a:gd name="connsiteY11" fmla="*/ 1159766 h 1222523"/>
                    <a:gd name="connsiteX12" fmla="*/ 357820 w 921499"/>
                    <a:gd name="connsiteY12" fmla="*/ 1158730 h 1222523"/>
                    <a:gd name="connsiteX13" fmla="*/ 50758 w 921499"/>
                    <a:gd name="connsiteY13" fmla="*/ 1038031 h 12225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921499" h="1222523">
                      <a:moveTo>
                        <a:pt x="50758" y="1038031"/>
                      </a:moveTo>
                      <a:cubicBezTo>
                        <a:pt x="-1840" y="893723"/>
                        <a:pt x="-26894" y="346888"/>
                        <a:pt x="42231" y="292882"/>
                      </a:cubicBezTo>
                      <a:cubicBezTo>
                        <a:pt x="77224" y="201058"/>
                        <a:pt x="60698" y="813414"/>
                        <a:pt x="131244" y="883600"/>
                      </a:cubicBezTo>
                      <a:cubicBezTo>
                        <a:pt x="169007" y="975310"/>
                        <a:pt x="132177" y="313057"/>
                        <a:pt x="187888" y="284790"/>
                      </a:cubicBezTo>
                      <a:cubicBezTo>
                        <a:pt x="228348" y="237586"/>
                        <a:pt x="230630" y="674502"/>
                        <a:pt x="276900" y="746036"/>
                      </a:cubicBezTo>
                      <a:cubicBezTo>
                        <a:pt x="297130" y="822910"/>
                        <a:pt x="336241" y="39333"/>
                        <a:pt x="365912" y="1570"/>
                      </a:cubicBezTo>
                      <a:cubicBezTo>
                        <a:pt x="395583" y="-36193"/>
                        <a:pt x="401911" y="620555"/>
                        <a:pt x="454924" y="519459"/>
                      </a:cubicBezTo>
                      <a:cubicBezTo>
                        <a:pt x="507938" y="418363"/>
                        <a:pt x="609816" y="77422"/>
                        <a:pt x="627349" y="139461"/>
                      </a:cubicBezTo>
                      <a:cubicBezTo>
                        <a:pt x="644882" y="201500"/>
                        <a:pt x="529518" y="754184"/>
                        <a:pt x="560122" y="891694"/>
                      </a:cubicBezTo>
                      <a:cubicBezTo>
                        <a:pt x="590726" y="1029204"/>
                        <a:pt x="862814" y="414149"/>
                        <a:pt x="916170" y="438539"/>
                      </a:cubicBezTo>
                      <a:cubicBezTo>
                        <a:pt x="969526" y="462929"/>
                        <a:pt x="606063" y="1133614"/>
                        <a:pt x="548485" y="1199872"/>
                      </a:cubicBezTo>
                      <a:cubicBezTo>
                        <a:pt x="490907" y="1266130"/>
                        <a:pt x="505378" y="1166623"/>
                        <a:pt x="473600" y="1159766"/>
                      </a:cubicBezTo>
                      <a:cubicBezTo>
                        <a:pt x="441822" y="1152909"/>
                        <a:pt x="426945" y="1212736"/>
                        <a:pt x="357820" y="1158730"/>
                      </a:cubicBezTo>
                      <a:cubicBezTo>
                        <a:pt x="288695" y="1104724"/>
                        <a:pt x="103356" y="1182339"/>
                        <a:pt x="50758" y="1038031"/>
                      </a:cubicBezTo>
                      <a:close/>
                    </a:path>
                  </a:pathLst>
                </a:custGeom>
                <a:solidFill>
                  <a:srgbClr val="5C8C81"/>
                </a:solidFill>
                <a:ln>
                  <a:solidFill>
                    <a:srgbClr val="5C8C81"/>
                  </a:solidFill>
                </a:ln>
                <a:sp3d prstMaterial="matte">
                  <a:bevelT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" name="Struktūrinė schema: išskyrimas 4"/>
                <p:cNvSpPr/>
                <p:nvPr/>
              </p:nvSpPr>
              <p:spPr>
                <a:xfrm>
                  <a:off x="4040927" y="5301208"/>
                  <a:ext cx="1401203" cy="1577663"/>
                </a:xfrm>
                <a:custGeom>
                  <a:avLst/>
                  <a:gdLst>
                    <a:gd name="connsiteX0" fmla="*/ 0 w 10000"/>
                    <a:gd name="connsiteY0" fmla="*/ 10000 h 10000"/>
                    <a:gd name="connsiteX1" fmla="*/ 5000 w 10000"/>
                    <a:gd name="connsiteY1" fmla="*/ 0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0" fmla="*/ 3600 w 13600"/>
                    <a:gd name="connsiteY0" fmla="*/ 11191 h 11191"/>
                    <a:gd name="connsiteX1" fmla="*/ 164 w 13600"/>
                    <a:gd name="connsiteY1" fmla="*/ 0 h 11191"/>
                    <a:gd name="connsiteX2" fmla="*/ 8600 w 13600"/>
                    <a:gd name="connsiteY2" fmla="*/ 1191 h 11191"/>
                    <a:gd name="connsiteX3" fmla="*/ 13600 w 13600"/>
                    <a:gd name="connsiteY3" fmla="*/ 11191 h 11191"/>
                    <a:gd name="connsiteX4" fmla="*/ 3600 w 13600"/>
                    <a:gd name="connsiteY4" fmla="*/ 11191 h 11191"/>
                    <a:gd name="connsiteX0" fmla="*/ 3600 w 13600"/>
                    <a:gd name="connsiteY0" fmla="*/ 11191 h 11191"/>
                    <a:gd name="connsiteX1" fmla="*/ 164 w 13600"/>
                    <a:gd name="connsiteY1" fmla="*/ 0 h 11191"/>
                    <a:gd name="connsiteX2" fmla="*/ 8600 w 13600"/>
                    <a:gd name="connsiteY2" fmla="*/ 1191 h 11191"/>
                    <a:gd name="connsiteX3" fmla="*/ 13600 w 13600"/>
                    <a:gd name="connsiteY3" fmla="*/ 11191 h 11191"/>
                    <a:gd name="connsiteX4" fmla="*/ 3600 w 13600"/>
                    <a:gd name="connsiteY4" fmla="*/ 11191 h 11191"/>
                    <a:gd name="connsiteX0" fmla="*/ 3600 w 13600"/>
                    <a:gd name="connsiteY0" fmla="*/ 12091 h 12091"/>
                    <a:gd name="connsiteX1" fmla="*/ 164 w 13600"/>
                    <a:gd name="connsiteY1" fmla="*/ 900 h 12091"/>
                    <a:gd name="connsiteX2" fmla="*/ 4193 w 13600"/>
                    <a:gd name="connsiteY2" fmla="*/ 467 h 12091"/>
                    <a:gd name="connsiteX3" fmla="*/ 8600 w 13600"/>
                    <a:gd name="connsiteY3" fmla="*/ 2091 h 12091"/>
                    <a:gd name="connsiteX4" fmla="*/ 13600 w 13600"/>
                    <a:gd name="connsiteY4" fmla="*/ 12091 h 12091"/>
                    <a:gd name="connsiteX5" fmla="*/ 3600 w 13600"/>
                    <a:gd name="connsiteY5" fmla="*/ 12091 h 12091"/>
                    <a:gd name="connsiteX0" fmla="*/ 3600 w 13600"/>
                    <a:gd name="connsiteY0" fmla="*/ 11624 h 11624"/>
                    <a:gd name="connsiteX1" fmla="*/ 164 w 13600"/>
                    <a:gd name="connsiteY1" fmla="*/ 433 h 11624"/>
                    <a:gd name="connsiteX2" fmla="*/ 4193 w 13600"/>
                    <a:gd name="connsiteY2" fmla="*/ 0 h 11624"/>
                    <a:gd name="connsiteX3" fmla="*/ 8600 w 13600"/>
                    <a:gd name="connsiteY3" fmla="*/ 1624 h 11624"/>
                    <a:gd name="connsiteX4" fmla="*/ 13600 w 13600"/>
                    <a:gd name="connsiteY4" fmla="*/ 11624 h 11624"/>
                    <a:gd name="connsiteX5" fmla="*/ 3600 w 13600"/>
                    <a:gd name="connsiteY5" fmla="*/ 11624 h 11624"/>
                    <a:gd name="connsiteX0" fmla="*/ 3600 w 13600"/>
                    <a:gd name="connsiteY0" fmla="*/ 11624 h 11624"/>
                    <a:gd name="connsiteX1" fmla="*/ 164 w 13600"/>
                    <a:gd name="connsiteY1" fmla="*/ 433 h 11624"/>
                    <a:gd name="connsiteX2" fmla="*/ 4193 w 13600"/>
                    <a:gd name="connsiteY2" fmla="*/ 0 h 11624"/>
                    <a:gd name="connsiteX3" fmla="*/ 8600 w 13600"/>
                    <a:gd name="connsiteY3" fmla="*/ 1624 h 11624"/>
                    <a:gd name="connsiteX4" fmla="*/ 13600 w 13600"/>
                    <a:gd name="connsiteY4" fmla="*/ 11624 h 11624"/>
                    <a:gd name="connsiteX5" fmla="*/ 3600 w 13600"/>
                    <a:gd name="connsiteY5" fmla="*/ 11624 h 11624"/>
                    <a:gd name="connsiteX0" fmla="*/ 3600 w 13600"/>
                    <a:gd name="connsiteY0" fmla="*/ 11624 h 11624"/>
                    <a:gd name="connsiteX1" fmla="*/ 164 w 13600"/>
                    <a:gd name="connsiteY1" fmla="*/ 433 h 11624"/>
                    <a:gd name="connsiteX2" fmla="*/ 4193 w 13600"/>
                    <a:gd name="connsiteY2" fmla="*/ 0 h 11624"/>
                    <a:gd name="connsiteX3" fmla="*/ 6124 w 13600"/>
                    <a:gd name="connsiteY3" fmla="*/ 5453 h 11624"/>
                    <a:gd name="connsiteX4" fmla="*/ 8600 w 13600"/>
                    <a:gd name="connsiteY4" fmla="*/ 1624 h 11624"/>
                    <a:gd name="connsiteX5" fmla="*/ 13600 w 13600"/>
                    <a:gd name="connsiteY5" fmla="*/ 11624 h 11624"/>
                    <a:gd name="connsiteX6" fmla="*/ 3600 w 13600"/>
                    <a:gd name="connsiteY6" fmla="*/ 11624 h 11624"/>
                    <a:gd name="connsiteX0" fmla="*/ 3600 w 13600"/>
                    <a:gd name="connsiteY0" fmla="*/ 11624 h 11624"/>
                    <a:gd name="connsiteX1" fmla="*/ 164 w 13600"/>
                    <a:gd name="connsiteY1" fmla="*/ 433 h 11624"/>
                    <a:gd name="connsiteX2" fmla="*/ 4193 w 13600"/>
                    <a:gd name="connsiteY2" fmla="*/ 0 h 11624"/>
                    <a:gd name="connsiteX3" fmla="*/ 6124 w 13600"/>
                    <a:gd name="connsiteY3" fmla="*/ 5453 h 11624"/>
                    <a:gd name="connsiteX4" fmla="*/ 8600 w 13600"/>
                    <a:gd name="connsiteY4" fmla="*/ 1624 h 11624"/>
                    <a:gd name="connsiteX5" fmla="*/ 7215 w 13600"/>
                    <a:gd name="connsiteY5" fmla="*/ 7443 h 11624"/>
                    <a:gd name="connsiteX6" fmla="*/ 13600 w 13600"/>
                    <a:gd name="connsiteY6" fmla="*/ 11624 h 11624"/>
                    <a:gd name="connsiteX7" fmla="*/ 3600 w 13600"/>
                    <a:gd name="connsiteY7" fmla="*/ 11624 h 11624"/>
                    <a:gd name="connsiteX0" fmla="*/ 3546 w 13546"/>
                    <a:gd name="connsiteY0" fmla="*/ 11624 h 11624"/>
                    <a:gd name="connsiteX1" fmla="*/ 2209 w 13546"/>
                    <a:gd name="connsiteY1" fmla="*/ 5972 h 11624"/>
                    <a:gd name="connsiteX2" fmla="*/ 110 w 13546"/>
                    <a:gd name="connsiteY2" fmla="*/ 433 h 11624"/>
                    <a:gd name="connsiteX3" fmla="*/ 4139 w 13546"/>
                    <a:gd name="connsiteY3" fmla="*/ 0 h 11624"/>
                    <a:gd name="connsiteX4" fmla="*/ 6070 w 13546"/>
                    <a:gd name="connsiteY4" fmla="*/ 5453 h 11624"/>
                    <a:gd name="connsiteX5" fmla="*/ 8546 w 13546"/>
                    <a:gd name="connsiteY5" fmla="*/ 1624 h 11624"/>
                    <a:gd name="connsiteX6" fmla="*/ 7161 w 13546"/>
                    <a:gd name="connsiteY6" fmla="*/ 7443 h 11624"/>
                    <a:gd name="connsiteX7" fmla="*/ 13546 w 13546"/>
                    <a:gd name="connsiteY7" fmla="*/ 11624 h 11624"/>
                    <a:gd name="connsiteX8" fmla="*/ 3546 w 13546"/>
                    <a:gd name="connsiteY8" fmla="*/ 11624 h 11624"/>
                    <a:gd name="connsiteX0" fmla="*/ 3546 w 13546"/>
                    <a:gd name="connsiteY0" fmla="*/ 11624 h 11624"/>
                    <a:gd name="connsiteX1" fmla="*/ 2209 w 13546"/>
                    <a:gd name="connsiteY1" fmla="*/ 5972 h 11624"/>
                    <a:gd name="connsiteX2" fmla="*/ 110 w 13546"/>
                    <a:gd name="connsiteY2" fmla="*/ 433 h 11624"/>
                    <a:gd name="connsiteX3" fmla="*/ 4139 w 13546"/>
                    <a:gd name="connsiteY3" fmla="*/ 0 h 11624"/>
                    <a:gd name="connsiteX4" fmla="*/ 6070 w 13546"/>
                    <a:gd name="connsiteY4" fmla="*/ 5453 h 11624"/>
                    <a:gd name="connsiteX5" fmla="*/ 8546 w 13546"/>
                    <a:gd name="connsiteY5" fmla="*/ 1624 h 11624"/>
                    <a:gd name="connsiteX6" fmla="*/ 7161 w 13546"/>
                    <a:gd name="connsiteY6" fmla="*/ 7443 h 11624"/>
                    <a:gd name="connsiteX7" fmla="*/ 10184 w 13546"/>
                    <a:gd name="connsiteY7" fmla="*/ 2856 h 11624"/>
                    <a:gd name="connsiteX8" fmla="*/ 13546 w 13546"/>
                    <a:gd name="connsiteY8" fmla="*/ 11624 h 11624"/>
                    <a:gd name="connsiteX9" fmla="*/ 3546 w 13546"/>
                    <a:gd name="connsiteY9" fmla="*/ 11624 h 11624"/>
                    <a:gd name="connsiteX0" fmla="*/ 3546 w 13546"/>
                    <a:gd name="connsiteY0" fmla="*/ 11624 h 11624"/>
                    <a:gd name="connsiteX1" fmla="*/ 2209 w 13546"/>
                    <a:gd name="connsiteY1" fmla="*/ 5972 h 11624"/>
                    <a:gd name="connsiteX2" fmla="*/ 110 w 13546"/>
                    <a:gd name="connsiteY2" fmla="*/ 433 h 11624"/>
                    <a:gd name="connsiteX3" fmla="*/ 4139 w 13546"/>
                    <a:gd name="connsiteY3" fmla="*/ 0 h 11624"/>
                    <a:gd name="connsiteX4" fmla="*/ 6070 w 13546"/>
                    <a:gd name="connsiteY4" fmla="*/ 5453 h 11624"/>
                    <a:gd name="connsiteX5" fmla="*/ 8546 w 13546"/>
                    <a:gd name="connsiteY5" fmla="*/ 1624 h 11624"/>
                    <a:gd name="connsiteX6" fmla="*/ 7161 w 13546"/>
                    <a:gd name="connsiteY6" fmla="*/ 7443 h 11624"/>
                    <a:gd name="connsiteX7" fmla="*/ 10184 w 13546"/>
                    <a:gd name="connsiteY7" fmla="*/ 2856 h 11624"/>
                    <a:gd name="connsiteX8" fmla="*/ 8505 w 13546"/>
                    <a:gd name="connsiteY8" fmla="*/ 9607 h 11624"/>
                    <a:gd name="connsiteX9" fmla="*/ 13546 w 13546"/>
                    <a:gd name="connsiteY9" fmla="*/ 11624 h 11624"/>
                    <a:gd name="connsiteX10" fmla="*/ 3546 w 13546"/>
                    <a:gd name="connsiteY10" fmla="*/ 11624 h 11624"/>
                    <a:gd name="connsiteX0" fmla="*/ 3458 w 13458"/>
                    <a:gd name="connsiteY0" fmla="*/ 11631 h 11631"/>
                    <a:gd name="connsiteX1" fmla="*/ 2121 w 13458"/>
                    <a:gd name="connsiteY1" fmla="*/ 5979 h 11631"/>
                    <a:gd name="connsiteX2" fmla="*/ 22 w 13458"/>
                    <a:gd name="connsiteY2" fmla="*/ 440 h 11631"/>
                    <a:gd name="connsiteX3" fmla="*/ 2540 w 13458"/>
                    <a:gd name="connsiteY3" fmla="*/ 1998 h 11631"/>
                    <a:gd name="connsiteX4" fmla="*/ 4051 w 13458"/>
                    <a:gd name="connsiteY4" fmla="*/ 7 h 11631"/>
                    <a:gd name="connsiteX5" fmla="*/ 5982 w 13458"/>
                    <a:gd name="connsiteY5" fmla="*/ 5460 h 11631"/>
                    <a:gd name="connsiteX6" fmla="*/ 8458 w 13458"/>
                    <a:gd name="connsiteY6" fmla="*/ 1631 h 11631"/>
                    <a:gd name="connsiteX7" fmla="*/ 7073 w 13458"/>
                    <a:gd name="connsiteY7" fmla="*/ 7450 h 11631"/>
                    <a:gd name="connsiteX8" fmla="*/ 10096 w 13458"/>
                    <a:gd name="connsiteY8" fmla="*/ 2863 h 11631"/>
                    <a:gd name="connsiteX9" fmla="*/ 8417 w 13458"/>
                    <a:gd name="connsiteY9" fmla="*/ 9614 h 11631"/>
                    <a:gd name="connsiteX10" fmla="*/ 13458 w 13458"/>
                    <a:gd name="connsiteY10" fmla="*/ 11631 h 11631"/>
                    <a:gd name="connsiteX11" fmla="*/ 3458 w 13458"/>
                    <a:gd name="connsiteY11" fmla="*/ 11631 h 11631"/>
                    <a:gd name="connsiteX0" fmla="*/ 3458 w 13458"/>
                    <a:gd name="connsiteY0" fmla="*/ 11627 h 11627"/>
                    <a:gd name="connsiteX1" fmla="*/ 2121 w 13458"/>
                    <a:gd name="connsiteY1" fmla="*/ 5975 h 11627"/>
                    <a:gd name="connsiteX2" fmla="*/ 22 w 13458"/>
                    <a:gd name="connsiteY2" fmla="*/ 436 h 11627"/>
                    <a:gd name="connsiteX3" fmla="*/ 3547 w 13458"/>
                    <a:gd name="connsiteY3" fmla="*/ 7273 h 11627"/>
                    <a:gd name="connsiteX4" fmla="*/ 4051 w 13458"/>
                    <a:gd name="connsiteY4" fmla="*/ 3 h 11627"/>
                    <a:gd name="connsiteX5" fmla="*/ 5982 w 13458"/>
                    <a:gd name="connsiteY5" fmla="*/ 5456 h 11627"/>
                    <a:gd name="connsiteX6" fmla="*/ 8458 w 13458"/>
                    <a:gd name="connsiteY6" fmla="*/ 1627 h 11627"/>
                    <a:gd name="connsiteX7" fmla="*/ 7073 w 13458"/>
                    <a:gd name="connsiteY7" fmla="*/ 7446 h 11627"/>
                    <a:gd name="connsiteX8" fmla="*/ 10096 w 13458"/>
                    <a:gd name="connsiteY8" fmla="*/ 2859 h 11627"/>
                    <a:gd name="connsiteX9" fmla="*/ 8417 w 13458"/>
                    <a:gd name="connsiteY9" fmla="*/ 9610 h 11627"/>
                    <a:gd name="connsiteX10" fmla="*/ 13458 w 13458"/>
                    <a:gd name="connsiteY10" fmla="*/ 11627 h 11627"/>
                    <a:gd name="connsiteX11" fmla="*/ 3458 w 13458"/>
                    <a:gd name="connsiteY11" fmla="*/ 11627 h 11627"/>
                    <a:gd name="connsiteX0" fmla="*/ 3458 w 13458"/>
                    <a:gd name="connsiteY0" fmla="*/ 11627 h 11627"/>
                    <a:gd name="connsiteX1" fmla="*/ 2121 w 13458"/>
                    <a:gd name="connsiteY1" fmla="*/ 5975 h 11627"/>
                    <a:gd name="connsiteX2" fmla="*/ 22 w 13458"/>
                    <a:gd name="connsiteY2" fmla="*/ 436 h 11627"/>
                    <a:gd name="connsiteX3" fmla="*/ 4638 w 13458"/>
                    <a:gd name="connsiteY3" fmla="*/ 6840 h 11627"/>
                    <a:gd name="connsiteX4" fmla="*/ 4051 w 13458"/>
                    <a:gd name="connsiteY4" fmla="*/ 3 h 11627"/>
                    <a:gd name="connsiteX5" fmla="*/ 5982 w 13458"/>
                    <a:gd name="connsiteY5" fmla="*/ 5456 h 11627"/>
                    <a:gd name="connsiteX6" fmla="*/ 8458 w 13458"/>
                    <a:gd name="connsiteY6" fmla="*/ 1627 h 11627"/>
                    <a:gd name="connsiteX7" fmla="*/ 7073 w 13458"/>
                    <a:gd name="connsiteY7" fmla="*/ 7446 h 11627"/>
                    <a:gd name="connsiteX8" fmla="*/ 10096 w 13458"/>
                    <a:gd name="connsiteY8" fmla="*/ 2859 h 11627"/>
                    <a:gd name="connsiteX9" fmla="*/ 8417 w 13458"/>
                    <a:gd name="connsiteY9" fmla="*/ 9610 h 11627"/>
                    <a:gd name="connsiteX10" fmla="*/ 13458 w 13458"/>
                    <a:gd name="connsiteY10" fmla="*/ 11627 h 11627"/>
                    <a:gd name="connsiteX11" fmla="*/ 3458 w 13458"/>
                    <a:gd name="connsiteY11" fmla="*/ 11627 h 11627"/>
                    <a:gd name="connsiteX0" fmla="*/ 3458 w 13458"/>
                    <a:gd name="connsiteY0" fmla="*/ 11627 h 11627"/>
                    <a:gd name="connsiteX1" fmla="*/ 2121 w 13458"/>
                    <a:gd name="connsiteY1" fmla="*/ 5975 h 11627"/>
                    <a:gd name="connsiteX2" fmla="*/ 22 w 13458"/>
                    <a:gd name="connsiteY2" fmla="*/ 436 h 11627"/>
                    <a:gd name="connsiteX3" fmla="*/ 4638 w 13458"/>
                    <a:gd name="connsiteY3" fmla="*/ 6840 h 11627"/>
                    <a:gd name="connsiteX4" fmla="*/ 4051 w 13458"/>
                    <a:gd name="connsiteY4" fmla="*/ 3 h 11627"/>
                    <a:gd name="connsiteX5" fmla="*/ 5898 w 13458"/>
                    <a:gd name="connsiteY5" fmla="*/ 5023 h 11627"/>
                    <a:gd name="connsiteX6" fmla="*/ 8458 w 13458"/>
                    <a:gd name="connsiteY6" fmla="*/ 1627 h 11627"/>
                    <a:gd name="connsiteX7" fmla="*/ 7073 w 13458"/>
                    <a:gd name="connsiteY7" fmla="*/ 7446 h 11627"/>
                    <a:gd name="connsiteX8" fmla="*/ 10096 w 13458"/>
                    <a:gd name="connsiteY8" fmla="*/ 2859 h 11627"/>
                    <a:gd name="connsiteX9" fmla="*/ 8417 w 13458"/>
                    <a:gd name="connsiteY9" fmla="*/ 9610 h 11627"/>
                    <a:gd name="connsiteX10" fmla="*/ 13458 w 13458"/>
                    <a:gd name="connsiteY10" fmla="*/ 11627 h 11627"/>
                    <a:gd name="connsiteX11" fmla="*/ 3458 w 13458"/>
                    <a:gd name="connsiteY11" fmla="*/ 11627 h 11627"/>
                    <a:gd name="connsiteX0" fmla="*/ 4536 w 14536"/>
                    <a:gd name="connsiteY0" fmla="*/ 11627 h 11627"/>
                    <a:gd name="connsiteX1" fmla="*/ 9 w 14536"/>
                    <a:gd name="connsiteY1" fmla="*/ 4331 h 11627"/>
                    <a:gd name="connsiteX2" fmla="*/ 3199 w 14536"/>
                    <a:gd name="connsiteY2" fmla="*/ 5975 h 11627"/>
                    <a:gd name="connsiteX3" fmla="*/ 1100 w 14536"/>
                    <a:gd name="connsiteY3" fmla="*/ 436 h 11627"/>
                    <a:gd name="connsiteX4" fmla="*/ 5716 w 14536"/>
                    <a:gd name="connsiteY4" fmla="*/ 6840 h 11627"/>
                    <a:gd name="connsiteX5" fmla="*/ 5129 w 14536"/>
                    <a:gd name="connsiteY5" fmla="*/ 3 h 11627"/>
                    <a:gd name="connsiteX6" fmla="*/ 6976 w 14536"/>
                    <a:gd name="connsiteY6" fmla="*/ 5023 h 11627"/>
                    <a:gd name="connsiteX7" fmla="*/ 9536 w 14536"/>
                    <a:gd name="connsiteY7" fmla="*/ 1627 h 11627"/>
                    <a:gd name="connsiteX8" fmla="*/ 8151 w 14536"/>
                    <a:gd name="connsiteY8" fmla="*/ 7446 h 11627"/>
                    <a:gd name="connsiteX9" fmla="*/ 11174 w 14536"/>
                    <a:gd name="connsiteY9" fmla="*/ 2859 h 11627"/>
                    <a:gd name="connsiteX10" fmla="*/ 9495 w 14536"/>
                    <a:gd name="connsiteY10" fmla="*/ 9610 h 11627"/>
                    <a:gd name="connsiteX11" fmla="*/ 14536 w 14536"/>
                    <a:gd name="connsiteY11" fmla="*/ 11627 h 11627"/>
                    <a:gd name="connsiteX12" fmla="*/ 4536 w 14536"/>
                    <a:gd name="connsiteY12" fmla="*/ 11627 h 116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4536" h="11627">
                      <a:moveTo>
                        <a:pt x="4536" y="11627"/>
                      </a:moveTo>
                      <a:cubicBezTo>
                        <a:pt x="2688" y="10988"/>
                        <a:pt x="232" y="5273"/>
                        <a:pt x="9" y="4331"/>
                      </a:cubicBezTo>
                      <a:cubicBezTo>
                        <a:pt x="-214" y="3389"/>
                        <a:pt x="3591" y="7201"/>
                        <a:pt x="3199" y="5975"/>
                      </a:cubicBezTo>
                      <a:cubicBezTo>
                        <a:pt x="2807" y="4749"/>
                        <a:pt x="862" y="667"/>
                        <a:pt x="1100" y="436"/>
                      </a:cubicBezTo>
                      <a:cubicBezTo>
                        <a:pt x="1338" y="205"/>
                        <a:pt x="5045" y="6912"/>
                        <a:pt x="5716" y="6840"/>
                      </a:cubicBezTo>
                      <a:cubicBezTo>
                        <a:pt x="6387" y="6768"/>
                        <a:pt x="4723" y="-141"/>
                        <a:pt x="5129" y="3"/>
                      </a:cubicBezTo>
                      <a:cubicBezTo>
                        <a:pt x="6234" y="-11"/>
                        <a:pt x="6242" y="4752"/>
                        <a:pt x="6976" y="5023"/>
                      </a:cubicBezTo>
                      <a:cubicBezTo>
                        <a:pt x="7710" y="5294"/>
                        <a:pt x="8906" y="1858"/>
                        <a:pt x="9536" y="1627"/>
                      </a:cubicBezTo>
                      <a:cubicBezTo>
                        <a:pt x="9970" y="2442"/>
                        <a:pt x="7717" y="6631"/>
                        <a:pt x="8151" y="7446"/>
                      </a:cubicBezTo>
                      <a:cubicBezTo>
                        <a:pt x="8739" y="7879"/>
                        <a:pt x="10586" y="2426"/>
                        <a:pt x="11174" y="2859"/>
                      </a:cubicBezTo>
                      <a:cubicBezTo>
                        <a:pt x="11705" y="4417"/>
                        <a:pt x="8964" y="8052"/>
                        <a:pt x="9495" y="9610"/>
                      </a:cubicBezTo>
                      <a:lnTo>
                        <a:pt x="14536" y="11627"/>
                      </a:lnTo>
                      <a:lnTo>
                        <a:pt x="4536" y="11627"/>
                      </a:lnTo>
                      <a:close/>
                    </a:path>
                  </a:pathLst>
                </a:custGeom>
                <a:solidFill>
                  <a:srgbClr val="5C8C81"/>
                </a:solidFill>
                <a:ln>
                  <a:solidFill>
                    <a:srgbClr val="5C8C81"/>
                  </a:solidFill>
                </a:ln>
                <a:sp3d prstMaterial="matte">
                  <a:bevelT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p3d extrusionH="57150">
                    <a:bevelT w="38100" h="38100"/>
                  </a:sp3d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" name="Struktūrinė schema: išskyrimas 4"/>
                <p:cNvSpPr/>
                <p:nvPr/>
              </p:nvSpPr>
              <p:spPr>
                <a:xfrm>
                  <a:off x="4723703" y="5394238"/>
                  <a:ext cx="1401203" cy="1459653"/>
                </a:xfrm>
                <a:custGeom>
                  <a:avLst/>
                  <a:gdLst>
                    <a:gd name="connsiteX0" fmla="*/ 0 w 10000"/>
                    <a:gd name="connsiteY0" fmla="*/ 10000 h 10000"/>
                    <a:gd name="connsiteX1" fmla="*/ 5000 w 10000"/>
                    <a:gd name="connsiteY1" fmla="*/ 0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0" fmla="*/ 3600 w 13600"/>
                    <a:gd name="connsiteY0" fmla="*/ 11191 h 11191"/>
                    <a:gd name="connsiteX1" fmla="*/ 164 w 13600"/>
                    <a:gd name="connsiteY1" fmla="*/ 0 h 11191"/>
                    <a:gd name="connsiteX2" fmla="*/ 8600 w 13600"/>
                    <a:gd name="connsiteY2" fmla="*/ 1191 h 11191"/>
                    <a:gd name="connsiteX3" fmla="*/ 13600 w 13600"/>
                    <a:gd name="connsiteY3" fmla="*/ 11191 h 11191"/>
                    <a:gd name="connsiteX4" fmla="*/ 3600 w 13600"/>
                    <a:gd name="connsiteY4" fmla="*/ 11191 h 11191"/>
                    <a:gd name="connsiteX0" fmla="*/ 3600 w 13600"/>
                    <a:gd name="connsiteY0" fmla="*/ 11191 h 11191"/>
                    <a:gd name="connsiteX1" fmla="*/ 164 w 13600"/>
                    <a:gd name="connsiteY1" fmla="*/ 0 h 11191"/>
                    <a:gd name="connsiteX2" fmla="*/ 8600 w 13600"/>
                    <a:gd name="connsiteY2" fmla="*/ 1191 h 11191"/>
                    <a:gd name="connsiteX3" fmla="*/ 13600 w 13600"/>
                    <a:gd name="connsiteY3" fmla="*/ 11191 h 11191"/>
                    <a:gd name="connsiteX4" fmla="*/ 3600 w 13600"/>
                    <a:gd name="connsiteY4" fmla="*/ 11191 h 11191"/>
                    <a:gd name="connsiteX0" fmla="*/ 3600 w 13600"/>
                    <a:gd name="connsiteY0" fmla="*/ 12091 h 12091"/>
                    <a:gd name="connsiteX1" fmla="*/ 164 w 13600"/>
                    <a:gd name="connsiteY1" fmla="*/ 900 h 12091"/>
                    <a:gd name="connsiteX2" fmla="*/ 4193 w 13600"/>
                    <a:gd name="connsiteY2" fmla="*/ 467 h 12091"/>
                    <a:gd name="connsiteX3" fmla="*/ 8600 w 13600"/>
                    <a:gd name="connsiteY3" fmla="*/ 2091 h 12091"/>
                    <a:gd name="connsiteX4" fmla="*/ 13600 w 13600"/>
                    <a:gd name="connsiteY4" fmla="*/ 12091 h 12091"/>
                    <a:gd name="connsiteX5" fmla="*/ 3600 w 13600"/>
                    <a:gd name="connsiteY5" fmla="*/ 12091 h 12091"/>
                    <a:gd name="connsiteX0" fmla="*/ 3600 w 13600"/>
                    <a:gd name="connsiteY0" fmla="*/ 11624 h 11624"/>
                    <a:gd name="connsiteX1" fmla="*/ 164 w 13600"/>
                    <a:gd name="connsiteY1" fmla="*/ 433 h 11624"/>
                    <a:gd name="connsiteX2" fmla="*/ 4193 w 13600"/>
                    <a:gd name="connsiteY2" fmla="*/ 0 h 11624"/>
                    <a:gd name="connsiteX3" fmla="*/ 8600 w 13600"/>
                    <a:gd name="connsiteY3" fmla="*/ 1624 h 11624"/>
                    <a:gd name="connsiteX4" fmla="*/ 13600 w 13600"/>
                    <a:gd name="connsiteY4" fmla="*/ 11624 h 11624"/>
                    <a:gd name="connsiteX5" fmla="*/ 3600 w 13600"/>
                    <a:gd name="connsiteY5" fmla="*/ 11624 h 11624"/>
                    <a:gd name="connsiteX0" fmla="*/ 3600 w 13600"/>
                    <a:gd name="connsiteY0" fmla="*/ 11624 h 11624"/>
                    <a:gd name="connsiteX1" fmla="*/ 164 w 13600"/>
                    <a:gd name="connsiteY1" fmla="*/ 433 h 11624"/>
                    <a:gd name="connsiteX2" fmla="*/ 4193 w 13600"/>
                    <a:gd name="connsiteY2" fmla="*/ 0 h 11624"/>
                    <a:gd name="connsiteX3" fmla="*/ 8600 w 13600"/>
                    <a:gd name="connsiteY3" fmla="*/ 1624 h 11624"/>
                    <a:gd name="connsiteX4" fmla="*/ 13600 w 13600"/>
                    <a:gd name="connsiteY4" fmla="*/ 11624 h 11624"/>
                    <a:gd name="connsiteX5" fmla="*/ 3600 w 13600"/>
                    <a:gd name="connsiteY5" fmla="*/ 11624 h 11624"/>
                    <a:gd name="connsiteX0" fmla="*/ 3600 w 13600"/>
                    <a:gd name="connsiteY0" fmla="*/ 11624 h 11624"/>
                    <a:gd name="connsiteX1" fmla="*/ 164 w 13600"/>
                    <a:gd name="connsiteY1" fmla="*/ 433 h 11624"/>
                    <a:gd name="connsiteX2" fmla="*/ 4193 w 13600"/>
                    <a:gd name="connsiteY2" fmla="*/ 0 h 11624"/>
                    <a:gd name="connsiteX3" fmla="*/ 6124 w 13600"/>
                    <a:gd name="connsiteY3" fmla="*/ 5453 h 11624"/>
                    <a:gd name="connsiteX4" fmla="*/ 8600 w 13600"/>
                    <a:gd name="connsiteY4" fmla="*/ 1624 h 11624"/>
                    <a:gd name="connsiteX5" fmla="*/ 13600 w 13600"/>
                    <a:gd name="connsiteY5" fmla="*/ 11624 h 11624"/>
                    <a:gd name="connsiteX6" fmla="*/ 3600 w 13600"/>
                    <a:gd name="connsiteY6" fmla="*/ 11624 h 11624"/>
                    <a:gd name="connsiteX0" fmla="*/ 3600 w 13600"/>
                    <a:gd name="connsiteY0" fmla="*/ 11624 h 11624"/>
                    <a:gd name="connsiteX1" fmla="*/ 164 w 13600"/>
                    <a:gd name="connsiteY1" fmla="*/ 433 h 11624"/>
                    <a:gd name="connsiteX2" fmla="*/ 4193 w 13600"/>
                    <a:gd name="connsiteY2" fmla="*/ 0 h 11624"/>
                    <a:gd name="connsiteX3" fmla="*/ 6124 w 13600"/>
                    <a:gd name="connsiteY3" fmla="*/ 5453 h 11624"/>
                    <a:gd name="connsiteX4" fmla="*/ 8600 w 13600"/>
                    <a:gd name="connsiteY4" fmla="*/ 1624 h 11624"/>
                    <a:gd name="connsiteX5" fmla="*/ 7215 w 13600"/>
                    <a:gd name="connsiteY5" fmla="*/ 7443 h 11624"/>
                    <a:gd name="connsiteX6" fmla="*/ 13600 w 13600"/>
                    <a:gd name="connsiteY6" fmla="*/ 11624 h 11624"/>
                    <a:gd name="connsiteX7" fmla="*/ 3600 w 13600"/>
                    <a:gd name="connsiteY7" fmla="*/ 11624 h 11624"/>
                    <a:gd name="connsiteX0" fmla="*/ 3546 w 13546"/>
                    <a:gd name="connsiteY0" fmla="*/ 11624 h 11624"/>
                    <a:gd name="connsiteX1" fmla="*/ 2209 w 13546"/>
                    <a:gd name="connsiteY1" fmla="*/ 5972 h 11624"/>
                    <a:gd name="connsiteX2" fmla="*/ 110 w 13546"/>
                    <a:gd name="connsiteY2" fmla="*/ 433 h 11624"/>
                    <a:gd name="connsiteX3" fmla="*/ 4139 w 13546"/>
                    <a:gd name="connsiteY3" fmla="*/ 0 h 11624"/>
                    <a:gd name="connsiteX4" fmla="*/ 6070 w 13546"/>
                    <a:gd name="connsiteY4" fmla="*/ 5453 h 11624"/>
                    <a:gd name="connsiteX5" fmla="*/ 8546 w 13546"/>
                    <a:gd name="connsiteY5" fmla="*/ 1624 h 11624"/>
                    <a:gd name="connsiteX6" fmla="*/ 7161 w 13546"/>
                    <a:gd name="connsiteY6" fmla="*/ 7443 h 11624"/>
                    <a:gd name="connsiteX7" fmla="*/ 13546 w 13546"/>
                    <a:gd name="connsiteY7" fmla="*/ 11624 h 11624"/>
                    <a:gd name="connsiteX8" fmla="*/ 3546 w 13546"/>
                    <a:gd name="connsiteY8" fmla="*/ 11624 h 11624"/>
                    <a:gd name="connsiteX0" fmla="*/ 3546 w 13546"/>
                    <a:gd name="connsiteY0" fmla="*/ 11624 h 11624"/>
                    <a:gd name="connsiteX1" fmla="*/ 2209 w 13546"/>
                    <a:gd name="connsiteY1" fmla="*/ 5972 h 11624"/>
                    <a:gd name="connsiteX2" fmla="*/ 110 w 13546"/>
                    <a:gd name="connsiteY2" fmla="*/ 433 h 11624"/>
                    <a:gd name="connsiteX3" fmla="*/ 4139 w 13546"/>
                    <a:gd name="connsiteY3" fmla="*/ 0 h 11624"/>
                    <a:gd name="connsiteX4" fmla="*/ 6070 w 13546"/>
                    <a:gd name="connsiteY4" fmla="*/ 5453 h 11624"/>
                    <a:gd name="connsiteX5" fmla="*/ 8546 w 13546"/>
                    <a:gd name="connsiteY5" fmla="*/ 1624 h 11624"/>
                    <a:gd name="connsiteX6" fmla="*/ 7161 w 13546"/>
                    <a:gd name="connsiteY6" fmla="*/ 7443 h 11624"/>
                    <a:gd name="connsiteX7" fmla="*/ 10184 w 13546"/>
                    <a:gd name="connsiteY7" fmla="*/ 2856 h 11624"/>
                    <a:gd name="connsiteX8" fmla="*/ 13546 w 13546"/>
                    <a:gd name="connsiteY8" fmla="*/ 11624 h 11624"/>
                    <a:gd name="connsiteX9" fmla="*/ 3546 w 13546"/>
                    <a:gd name="connsiteY9" fmla="*/ 11624 h 11624"/>
                    <a:gd name="connsiteX0" fmla="*/ 3546 w 13546"/>
                    <a:gd name="connsiteY0" fmla="*/ 11624 h 11624"/>
                    <a:gd name="connsiteX1" fmla="*/ 2209 w 13546"/>
                    <a:gd name="connsiteY1" fmla="*/ 5972 h 11624"/>
                    <a:gd name="connsiteX2" fmla="*/ 110 w 13546"/>
                    <a:gd name="connsiteY2" fmla="*/ 433 h 11624"/>
                    <a:gd name="connsiteX3" fmla="*/ 4139 w 13546"/>
                    <a:gd name="connsiteY3" fmla="*/ 0 h 11624"/>
                    <a:gd name="connsiteX4" fmla="*/ 6070 w 13546"/>
                    <a:gd name="connsiteY4" fmla="*/ 5453 h 11624"/>
                    <a:gd name="connsiteX5" fmla="*/ 8546 w 13546"/>
                    <a:gd name="connsiteY5" fmla="*/ 1624 h 11624"/>
                    <a:gd name="connsiteX6" fmla="*/ 7161 w 13546"/>
                    <a:gd name="connsiteY6" fmla="*/ 7443 h 11624"/>
                    <a:gd name="connsiteX7" fmla="*/ 10184 w 13546"/>
                    <a:gd name="connsiteY7" fmla="*/ 2856 h 11624"/>
                    <a:gd name="connsiteX8" fmla="*/ 8505 w 13546"/>
                    <a:gd name="connsiteY8" fmla="*/ 9607 h 11624"/>
                    <a:gd name="connsiteX9" fmla="*/ 13546 w 13546"/>
                    <a:gd name="connsiteY9" fmla="*/ 11624 h 11624"/>
                    <a:gd name="connsiteX10" fmla="*/ 3546 w 13546"/>
                    <a:gd name="connsiteY10" fmla="*/ 11624 h 11624"/>
                    <a:gd name="connsiteX0" fmla="*/ 3458 w 13458"/>
                    <a:gd name="connsiteY0" fmla="*/ 11631 h 11631"/>
                    <a:gd name="connsiteX1" fmla="*/ 2121 w 13458"/>
                    <a:gd name="connsiteY1" fmla="*/ 5979 h 11631"/>
                    <a:gd name="connsiteX2" fmla="*/ 22 w 13458"/>
                    <a:gd name="connsiteY2" fmla="*/ 440 h 11631"/>
                    <a:gd name="connsiteX3" fmla="*/ 2540 w 13458"/>
                    <a:gd name="connsiteY3" fmla="*/ 1998 h 11631"/>
                    <a:gd name="connsiteX4" fmla="*/ 4051 w 13458"/>
                    <a:gd name="connsiteY4" fmla="*/ 7 h 11631"/>
                    <a:gd name="connsiteX5" fmla="*/ 5982 w 13458"/>
                    <a:gd name="connsiteY5" fmla="*/ 5460 h 11631"/>
                    <a:gd name="connsiteX6" fmla="*/ 8458 w 13458"/>
                    <a:gd name="connsiteY6" fmla="*/ 1631 h 11631"/>
                    <a:gd name="connsiteX7" fmla="*/ 7073 w 13458"/>
                    <a:gd name="connsiteY7" fmla="*/ 7450 h 11631"/>
                    <a:gd name="connsiteX8" fmla="*/ 10096 w 13458"/>
                    <a:gd name="connsiteY8" fmla="*/ 2863 h 11631"/>
                    <a:gd name="connsiteX9" fmla="*/ 8417 w 13458"/>
                    <a:gd name="connsiteY9" fmla="*/ 9614 h 11631"/>
                    <a:gd name="connsiteX10" fmla="*/ 13458 w 13458"/>
                    <a:gd name="connsiteY10" fmla="*/ 11631 h 11631"/>
                    <a:gd name="connsiteX11" fmla="*/ 3458 w 13458"/>
                    <a:gd name="connsiteY11" fmla="*/ 11631 h 11631"/>
                    <a:gd name="connsiteX0" fmla="*/ 3458 w 13458"/>
                    <a:gd name="connsiteY0" fmla="*/ 11627 h 11627"/>
                    <a:gd name="connsiteX1" fmla="*/ 2121 w 13458"/>
                    <a:gd name="connsiteY1" fmla="*/ 5975 h 11627"/>
                    <a:gd name="connsiteX2" fmla="*/ 22 w 13458"/>
                    <a:gd name="connsiteY2" fmla="*/ 436 h 11627"/>
                    <a:gd name="connsiteX3" fmla="*/ 3547 w 13458"/>
                    <a:gd name="connsiteY3" fmla="*/ 7273 h 11627"/>
                    <a:gd name="connsiteX4" fmla="*/ 4051 w 13458"/>
                    <a:gd name="connsiteY4" fmla="*/ 3 h 11627"/>
                    <a:gd name="connsiteX5" fmla="*/ 5982 w 13458"/>
                    <a:gd name="connsiteY5" fmla="*/ 5456 h 11627"/>
                    <a:gd name="connsiteX6" fmla="*/ 8458 w 13458"/>
                    <a:gd name="connsiteY6" fmla="*/ 1627 h 11627"/>
                    <a:gd name="connsiteX7" fmla="*/ 7073 w 13458"/>
                    <a:gd name="connsiteY7" fmla="*/ 7446 h 11627"/>
                    <a:gd name="connsiteX8" fmla="*/ 10096 w 13458"/>
                    <a:gd name="connsiteY8" fmla="*/ 2859 h 11627"/>
                    <a:gd name="connsiteX9" fmla="*/ 8417 w 13458"/>
                    <a:gd name="connsiteY9" fmla="*/ 9610 h 11627"/>
                    <a:gd name="connsiteX10" fmla="*/ 13458 w 13458"/>
                    <a:gd name="connsiteY10" fmla="*/ 11627 h 11627"/>
                    <a:gd name="connsiteX11" fmla="*/ 3458 w 13458"/>
                    <a:gd name="connsiteY11" fmla="*/ 11627 h 11627"/>
                    <a:gd name="connsiteX0" fmla="*/ 3458 w 13458"/>
                    <a:gd name="connsiteY0" fmla="*/ 11627 h 11627"/>
                    <a:gd name="connsiteX1" fmla="*/ 2121 w 13458"/>
                    <a:gd name="connsiteY1" fmla="*/ 5975 h 11627"/>
                    <a:gd name="connsiteX2" fmla="*/ 22 w 13458"/>
                    <a:gd name="connsiteY2" fmla="*/ 436 h 11627"/>
                    <a:gd name="connsiteX3" fmla="*/ 4638 w 13458"/>
                    <a:gd name="connsiteY3" fmla="*/ 6840 h 11627"/>
                    <a:gd name="connsiteX4" fmla="*/ 4051 w 13458"/>
                    <a:gd name="connsiteY4" fmla="*/ 3 h 11627"/>
                    <a:gd name="connsiteX5" fmla="*/ 5982 w 13458"/>
                    <a:gd name="connsiteY5" fmla="*/ 5456 h 11627"/>
                    <a:gd name="connsiteX6" fmla="*/ 8458 w 13458"/>
                    <a:gd name="connsiteY6" fmla="*/ 1627 h 11627"/>
                    <a:gd name="connsiteX7" fmla="*/ 7073 w 13458"/>
                    <a:gd name="connsiteY7" fmla="*/ 7446 h 11627"/>
                    <a:gd name="connsiteX8" fmla="*/ 10096 w 13458"/>
                    <a:gd name="connsiteY8" fmla="*/ 2859 h 11627"/>
                    <a:gd name="connsiteX9" fmla="*/ 8417 w 13458"/>
                    <a:gd name="connsiteY9" fmla="*/ 9610 h 11627"/>
                    <a:gd name="connsiteX10" fmla="*/ 13458 w 13458"/>
                    <a:gd name="connsiteY10" fmla="*/ 11627 h 11627"/>
                    <a:gd name="connsiteX11" fmla="*/ 3458 w 13458"/>
                    <a:gd name="connsiteY11" fmla="*/ 11627 h 11627"/>
                    <a:gd name="connsiteX0" fmla="*/ 3458 w 13458"/>
                    <a:gd name="connsiteY0" fmla="*/ 11627 h 11627"/>
                    <a:gd name="connsiteX1" fmla="*/ 2121 w 13458"/>
                    <a:gd name="connsiteY1" fmla="*/ 5975 h 11627"/>
                    <a:gd name="connsiteX2" fmla="*/ 22 w 13458"/>
                    <a:gd name="connsiteY2" fmla="*/ 436 h 11627"/>
                    <a:gd name="connsiteX3" fmla="*/ 4638 w 13458"/>
                    <a:gd name="connsiteY3" fmla="*/ 6840 h 11627"/>
                    <a:gd name="connsiteX4" fmla="*/ 4051 w 13458"/>
                    <a:gd name="connsiteY4" fmla="*/ 3 h 11627"/>
                    <a:gd name="connsiteX5" fmla="*/ 5898 w 13458"/>
                    <a:gd name="connsiteY5" fmla="*/ 5023 h 11627"/>
                    <a:gd name="connsiteX6" fmla="*/ 8458 w 13458"/>
                    <a:gd name="connsiteY6" fmla="*/ 1627 h 11627"/>
                    <a:gd name="connsiteX7" fmla="*/ 7073 w 13458"/>
                    <a:gd name="connsiteY7" fmla="*/ 7446 h 11627"/>
                    <a:gd name="connsiteX8" fmla="*/ 10096 w 13458"/>
                    <a:gd name="connsiteY8" fmla="*/ 2859 h 11627"/>
                    <a:gd name="connsiteX9" fmla="*/ 8417 w 13458"/>
                    <a:gd name="connsiteY9" fmla="*/ 9610 h 11627"/>
                    <a:gd name="connsiteX10" fmla="*/ 13458 w 13458"/>
                    <a:gd name="connsiteY10" fmla="*/ 11627 h 11627"/>
                    <a:gd name="connsiteX11" fmla="*/ 3458 w 13458"/>
                    <a:gd name="connsiteY11" fmla="*/ 11627 h 11627"/>
                    <a:gd name="connsiteX0" fmla="*/ 4536 w 14536"/>
                    <a:gd name="connsiteY0" fmla="*/ 11627 h 11627"/>
                    <a:gd name="connsiteX1" fmla="*/ 9 w 14536"/>
                    <a:gd name="connsiteY1" fmla="*/ 4331 h 11627"/>
                    <a:gd name="connsiteX2" fmla="*/ 3199 w 14536"/>
                    <a:gd name="connsiteY2" fmla="*/ 5975 h 11627"/>
                    <a:gd name="connsiteX3" fmla="*/ 1100 w 14536"/>
                    <a:gd name="connsiteY3" fmla="*/ 436 h 11627"/>
                    <a:gd name="connsiteX4" fmla="*/ 5716 w 14536"/>
                    <a:gd name="connsiteY4" fmla="*/ 6840 h 11627"/>
                    <a:gd name="connsiteX5" fmla="*/ 5129 w 14536"/>
                    <a:gd name="connsiteY5" fmla="*/ 3 h 11627"/>
                    <a:gd name="connsiteX6" fmla="*/ 6976 w 14536"/>
                    <a:gd name="connsiteY6" fmla="*/ 5023 h 11627"/>
                    <a:gd name="connsiteX7" fmla="*/ 9536 w 14536"/>
                    <a:gd name="connsiteY7" fmla="*/ 1627 h 11627"/>
                    <a:gd name="connsiteX8" fmla="*/ 8151 w 14536"/>
                    <a:gd name="connsiteY8" fmla="*/ 7446 h 11627"/>
                    <a:gd name="connsiteX9" fmla="*/ 11174 w 14536"/>
                    <a:gd name="connsiteY9" fmla="*/ 2859 h 11627"/>
                    <a:gd name="connsiteX10" fmla="*/ 9495 w 14536"/>
                    <a:gd name="connsiteY10" fmla="*/ 9610 h 11627"/>
                    <a:gd name="connsiteX11" fmla="*/ 14536 w 14536"/>
                    <a:gd name="connsiteY11" fmla="*/ 11627 h 11627"/>
                    <a:gd name="connsiteX12" fmla="*/ 4536 w 14536"/>
                    <a:gd name="connsiteY12" fmla="*/ 11627 h 116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4536" h="11627">
                      <a:moveTo>
                        <a:pt x="4536" y="11627"/>
                      </a:moveTo>
                      <a:cubicBezTo>
                        <a:pt x="2688" y="10988"/>
                        <a:pt x="232" y="5273"/>
                        <a:pt x="9" y="4331"/>
                      </a:cubicBezTo>
                      <a:cubicBezTo>
                        <a:pt x="-214" y="3389"/>
                        <a:pt x="3591" y="7201"/>
                        <a:pt x="3199" y="5975"/>
                      </a:cubicBezTo>
                      <a:cubicBezTo>
                        <a:pt x="2807" y="4749"/>
                        <a:pt x="862" y="667"/>
                        <a:pt x="1100" y="436"/>
                      </a:cubicBezTo>
                      <a:cubicBezTo>
                        <a:pt x="1338" y="205"/>
                        <a:pt x="5045" y="6912"/>
                        <a:pt x="5716" y="6840"/>
                      </a:cubicBezTo>
                      <a:cubicBezTo>
                        <a:pt x="6387" y="6768"/>
                        <a:pt x="4723" y="-141"/>
                        <a:pt x="5129" y="3"/>
                      </a:cubicBezTo>
                      <a:cubicBezTo>
                        <a:pt x="6234" y="-11"/>
                        <a:pt x="6242" y="4752"/>
                        <a:pt x="6976" y="5023"/>
                      </a:cubicBezTo>
                      <a:cubicBezTo>
                        <a:pt x="7710" y="5294"/>
                        <a:pt x="8906" y="1858"/>
                        <a:pt x="9536" y="1627"/>
                      </a:cubicBezTo>
                      <a:cubicBezTo>
                        <a:pt x="9970" y="2442"/>
                        <a:pt x="7717" y="6631"/>
                        <a:pt x="8151" y="7446"/>
                      </a:cubicBezTo>
                      <a:cubicBezTo>
                        <a:pt x="8739" y="7879"/>
                        <a:pt x="10586" y="2426"/>
                        <a:pt x="11174" y="2859"/>
                      </a:cubicBezTo>
                      <a:cubicBezTo>
                        <a:pt x="11705" y="4417"/>
                        <a:pt x="8964" y="8052"/>
                        <a:pt x="9495" y="9610"/>
                      </a:cubicBezTo>
                      <a:lnTo>
                        <a:pt x="14536" y="11627"/>
                      </a:lnTo>
                      <a:lnTo>
                        <a:pt x="4536" y="11627"/>
                      </a:lnTo>
                      <a:close/>
                    </a:path>
                  </a:pathLst>
                </a:custGeom>
                <a:solidFill>
                  <a:srgbClr val="5C8C81"/>
                </a:solidFill>
                <a:ln>
                  <a:solidFill>
                    <a:srgbClr val="5C8C81"/>
                  </a:solidFill>
                </a:ln>
                <a:sp3d prstMaterial="matte">
                  <a:bevelT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p3d extrusionH="57150">
                    <a:bevelT w="38100" h="38100"/>
                  </a:sp3d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" name="Struktūrinė schema: išskyrimas 4"/>
                <p:cNvSpPr/>
                <p:nvPr/>
              </p:nvSpPr>
              <p:spPr>
                <a:xfrm>
                  <a:off x="-277523" y="5893036"/>
                  <a:ext cx="779664" cy="974580"/>
                </a:xfrm>
                <a:custGeom>
                  <a:avLst/>
                  <a:gdLst>
                    <a:gd name="connsiteX0" fmla="*/ 0 w 10000"/>
                    <a:gd name="connsiteY0" fmla="*/ 10000 h 10000"/>
                    <a:gd name="connsiteX1" fmla="*/ 5000 w 10000"/>
                    <a:gd name="connsiteY1" fmla="*/ 0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0" fmla="*/ 3600 w 13600"/>
                    <a:gd name="connsiteY0" fmla="*/ 11191 h 11191"/>
                    <a:gd name="connsiteX1" fmla="*/ 164 w 13600"/>
                    <a:gd name="connsiteY1" fmla="*/ 0 h 11191"/>
                    <a:gd name="connsiteX2" fmla="*/ 8600 w 13600"/>
                    <a:gd name="connsiteY2" fmla="*/ 1191 h 11191"/>
                    <a:gd name="connsiteX3" fmla="*/ 13600 w 13600"/>
                    <a:gd name="connsiteY3" fmla="*/ 11191 h 11191"/>
                    <a:gd name="connsiteX4" fmla="*/ 3600 w 13600"/>
                    <a:gd name="connsiteY4" fmla="*/ 11191 h 11191"/>
                    <a:gd name="connsiteX0" fmla="*/ 3600 w 13600"/>
                    <a:gd name="connsiteY0" fmla="*/ 11191 h 11191"/>
                    <a:gd name="connsiteX1" fmla="*/ 164 w 13600"/>
                    <a:gd name="connsiteY1" fmla="*/ 0 h 11191"/>
                    <a:gd name="connsiteX2" fmla="*/ 8600 w 13600"/>
                    <a:gd name="connsiteY2" fmla="*/ 1191 h 11191"/>
                    <a:gd name="connsiteX3" fmla="*/ 13600 w 13600"/>
                    <a:gd name="connsiteY3" fmla="*/ 11191 h 11191"/>
                    <a:gd name="connsiteX4" fmla="*/ 3600 w 13600"/>
                    <a:gd name="connsiteY4" fmla="*/ 11191 h 11191"/>
                    <a:gd name="connsiteX0" fmla="*/ 3600 w 13600"/>
                    <a:gd name="connsiteY0" fmla="*/ 12091 h 12091"/>
                    <a:gd name="connsiteX1" fmla="*/ 164 w 13600"/>
                    <a:gd name="connsiteY1" fmla="*/ 900 h 12091"/>
                    <a:gd name="connsiteX2" fmla="*/ 4193 w 13600"/>
                    <a:gd name="connsiteY2" fmla="*/ 467 h 12091"/>
                    <a:gd name="connsiteX3" fmla="*/ 8600 w 13600"/>
                    <a:gd name="connsiteY3" fmla="*/ 2091 h 12091"/>
                    <a:gd name="connsiteX4" fmla="*/ 13600 w 13600"/>
                    <a:gd name="connsiteY4" fmla="*/ 12091 h 12091"/>
                    <a:gd name="connsiteX5" fmla="*/ 3600 w 13600"/>
                    <a:gd name="connsiteY5" fmla="*/ 12091 h 12091"/>
                    <a:gd name="connsiteX0" fmla="*/ 3600 w 13600"/>
                    <a:gd name="connsiteY0" fmla="*/ 11624 h 11624"/>
                    <a:gd name="connsiteX1" fmla="*/ 164 w 13600"/>
                    <a:gd name="connsiteY1" fmla="*/ 433 h 11624"/>
                    <a:gd name="connsiteX2" fmla="*/ 4193 w 13600"/>
                    <a:gd name="connsiteY2" fmla="*/ 0 h 11624"/>
                    <a:gd name="connsiteX3" fmla="*/ 8600 w 13600"/>
                    <a:gd name="connsiteY3" fmla="*/ 1624 h 11624"/>
                    <a:gd name="connsiteX4" fmla="*/ 13600 w 13600"/>
                    <a:gd name="connsiteY4" fmla="*/ 11624 h 11624"/>
                    <a:gd name="connsiteX5" fmla="*/ 3600 w 13600"/>
                    <a:gd name="connsiteY5" fmla="*/ 11624 h 11624"/>
                    <a:gd name="connsiteX0" fmla="*/ 3600 w 13600"/>
                    <a:gd name="connsiteY0" fmla="*/ 11624 h 11624"/>
                    <a:gd name="connsiteX1" fmla="*/ 164 w 13600"/>
                    <a:gd name="connsiteY1" fmla="*/ 433 h 11624"/>
                    <a:gd name="connsiteX2" fmla="*/ 4193 w 13600"/>
                    <a:gd name="connsiteY2" fmla="*/ 0 h 11624"/>
                    <a:gd name="connsiteX3" fmla="*/ 8600 w 13600"/>
                    <a:gd name="connsiteY3" fmla="*/ 1624 h 11624"/>
                    <a:gd name="connsiteX4" fmla="*/ 13600 w 13600"/>
                    <a:gd name="connsiteY4" fmla="*/ 11624 h 11624"/>
                    <a:gd name="connsiteX5" fmla="*/ 3600 w 13600"/>
                    <a:gd name="connsiteY5" fmla="*/ 11624 h 11624"/>
                    <a:gd name="connsiteX0" fmla="*/ 3600 w 13600"/>
                    <a:gd name="connsiteY0" fmla="*/ 11624 h 11624"/>
                    <a:gd name="connsiteX1" fmla="*/ 164 w 13600"/>
                    <a:gd name="connsiteY1" fmla="*/ 433 h 11624"/>
                    <a:gd name="connsiteX2" fmla="*/ 4193 w 13600"/>
                    <a:gd name="connsiteY2" fmla="*/ 0 h 11624"/>
                    <a:gd name="connsiteX3" fmla="*/ 6124 w 13600"/>
                    <a:gd name="connsiteY3" fmla="*/ 5453 h 11624"/>
                    <a:gd name="connsiteX4" fmla="*/ 8600 w 13600"/>
                    <a:gd name="connsiteY4" fmla="*/ 1624 h 11624"/>
                    <a:gd name="connsiteX5" fmla="*/ 13600 w 13600"/>
                    <a:gd name="connsiteY5" fmla="*/ 11624 h 11624"/>
                    <a:gd name="connsiteX6" fmla="*/ 3600 w 13600"/>
                    <a:gd name="connsiteY6" fmla="*/ 11624 h 11624"/>
                    <a:gd name="connsiteX0" fmla="*/ 3600 w 13600"/>
                    <a:gd name="connsiteY0" fmla="*/ 11624 h 11624"/>
                    <a:gd name="connsiteX1" fmla="*/ 164 w 13600"/>
                    <a:gd name="connsiteY1" fmla="*/ 433 h 11624"/>
                    <a:gd name="connsiteX2" fmla="*/ 4193 w 13600"/>
                    <a:gd name="connsiteY2" fmla="*/ 0 h 11624"/>
                    <a:gd name="connsiteX3" fmla="*/ 6124 w 13600"/>
                    <a:gd name="connsiteY3" fmla="*/ 5453 h 11624"/>
                    <a:gd name="connsiteX4" fmla="*/ 8600 w 13600"/>
                    <a:gd name="connsiteY4" fmla="*/ 1624 h 11624"/>
                    <a:gd name="connsiteX5" fmla="*/ 7215 w 13600"/>
                    <a:gd name="connsiteY5" fmla="*/ 7443 h 11624"/>
                    <a:gd name="connsiteX6" fmla="*/ 13600 w 13600"/>
                    <a:gd name="connsiteY6" fmla="*/ 11624 h 11624"/>
                    <a:gd name="connsiteX7" fmla="*/ 3600 w 13600"/>
                    <a:gd name="connsiteY7" fmla="*/ 11624 h 11624"/>
                    <a:gd name="connsiteX0" fmla="*/ 3546 w 13546"/>
                    <a:gd name="connsiteY0" fmla="*/ 11624 h 11624"/>
                    <a:gd name="connsiteX1" fmla="*/ 2209 w 13546"/>
                    <a:gd name="connsiteY1" fmla="*/ 5972 h 11624"/>
                    <a:gd name="connsiteX2" fmla="*/ 110 w 13546"/>
                    <a:gd name="connsiteY2" fmla="*/ 433 h 11624"/>
                    <a:gd name="connsiteX3" fmla="*/ 4139 w 13546"/>
                    <a:gd name="connsiteY3" fmla="*/ 0 h 11624"/>
                    <a:gd name="connsiteX4" fmla="*/ 6070 w 13546"/>
                    <a:gd name="connsiteY4" fmla="*/ 5453 h 11624"/>
                    <a:gd name="connsiteX5" fmla="*/ 8546 w 13546"/>
                    <a:gd name="connsiteY5" fmla="*/ 1624 h 11624"/>
                    <a:gd name="connsiteX6" fmla="*/ 7161 w 13546"/>
                    <a:gd name="connsiteY6" fmla="*/ 7443 h 11624"/>
                    <a:gd name="connsiteX7" fmla="*/ 13546 w 13546"/>
                    <a:gd name="connsiteY7" fmla="*/ 11624 h 11624"/>
                    <a:gd name="connsiteX8" fmla="*/ 3546 w 13546"/>
                    <a:gd name="connsiteY8" fmla="*/ 11624 h 11624"/>
                    <a:gd name="connsiteX0" fmla="*/ 3546 w 13546"/>
                    <a:gd name="connsiteY0" fmla="*/ 11624 h 11624"/>
                    <a:gd name="connsiteX1" fmla="*/ 2209 w 13546"/>
                    <a:gd name="connsiteY1" fmla="*/ 5972 h 11624"/>
                    <a:gd name="connsiteX2" fmla="*/ 110 w 13546"/>
                    <a:gd name="connsiteY2" fmla="*/ 433 h 11624"/>
                    <a:gd name="connsiteX3" fmla="*/ 4139 w 13546"/>
                    <a:gd name="connsiteY3" fmla="*/ 0 h 11624"/>
                    <a:gd name="connsiteX4" fmla="*/ 6070 w 13546"/>
                    <a:gd name="connsiteY4" fmla="*/ 5453 h 11624"/>
                    <a:gd name="connsiteX5" fmla="*/ 8546 w 13546"/>
                    <a:gd name="connsiteY5" fmla="*/ 1624 h 11624"/>
                    <a:gd name="connsiteX6" fmla="*/ 7161 w 13546"/>
                    <a:gd name="connsiteY6" fmla="*/ 7443 h 11624"/>
                    <a:gd name="connsiteX7" fmla="*/ 10184 w 13546"/>
                    <a:gd name="connsiteY7" fmla="*/ 2856 h 11624"/>
                    <a:gd name="connsiteX8" fmla="*/ 13546 w 13546"/>
                    <a:gd name="connsiteY8" fmla="*/ 11624 h 11624"/>
                    <a:gd name="connsiteX9" fmla="*/ 3546 w 13546"/>
                    <a:gd name="connsiteY9" fmla="*/ 11624 h 11624"/>
                    <a:gd name="connsiteX0" fmla="*/ 3546 w 13546"/>
                    <a:gd name="connsiteY0" fmla="*/ 11624 h 11624"/>
                    <a:gd name="connsiteX1" fmla="*/ 2209 w 13546"/>
                    <a:gd name="connsiteY1" fmla="*/ 5972 h 11624"/>
                    <a:gd name="connsiteX2" fmla="*/ 110 w 13546"/>
                    <a:gd name="connsiteY2" fmla="*/ 433 h 11624"/>
                    <a:gd name="connsiteX3" fmla="*/ 4139 w 13546"/>
                    <a:gd name="connsiteY3" fmla="*/ 0 h 11624"/>
                    <a:gd name="connsiteX4" fmla="*/ 6070 w 13546"/>
                    <a:gd name="connsiteY4" fmla="*/ 5453 h 11624"/>
                    <a:gd name="connsiteX5" fmla="*/ 8546 w 13546"/>
                    <a:gd name="connsiteY5" fmla="*/ 1624 h 11624"/>
                    <a:gd name="connsiteX6" fmla="*/ 7161 w 13546"/>
                    <a:gd name="connsiteY6" fmla="*/ 7443 h 11624"/>
                    <a:gd name="connsiteX7" fmla="*/ 10184 w 13546"/>
                    <a:gd name="connsiteY7" fmla="*/ 2856 h 11624"/>
                    <a:gd name="connsiteX8" fmla="*/ 8505 w 13546"/>
                    <a:gd name="connsiteY8" fmla="*/ 9607 h 11624"/>
                    <a:gd name="connsiteX9" fmla="*/ 13546 w 13546"/>
                    <a:gd name="connsiteY9" fmla="*/ 11624 h 11624"/>
                    <a:gd name="connsiteX10" fmla="*/ 3546 w 13546"/>
                    <a:gd name="connsiteY10" fmla="*/ 11624 h 11624"/>
                    <a:gd name="connsiteX0" fmla="*/ 3458 w 13458"/>
                    <a:gd name="connsiteY0" fmla="*/ 11631 h 11631"/>
                    <a:gd name="connsiteX1" fmla="*/ 2121 w 13458"/>
                    <a:gd name="connsiteY1" fmla="*/ 5979 h 11631"/>
                    <a:gd name="connsiteX2" fmla="*/ 22 w 13458"/>
                    <a:gd name="connsiteY2" fmla="*/ 440 h 11631"/>
                    <a:gd name="connsiteX3" fmla="*/ 2540 w 13458"/>
                    <a:gd name="connsiteY3" fmla="*/ 1998 h 11631"/>
                    <a:gd name="connsiteX4" fmla="*/ 4051 w 13458"/>
                    <a:gd name="connsiteY4" fmla="*/ 7 h 11631"/>
                    <a:gd name="connsiteX5" fmla="*/ 5982 w 13458"/>
                    <a:gd name="connsiteY5" fmla="*/ 5460 h 11631"/>
                    <a:gd name="connsiteX6" fmla="*/ 8458 w 13458"/>
                    <a:gd name="connsiteY6" fmla="*/ 1631 h 11631"/>
                    <a:gd name="connsiteX7" fmla="*/ 7073 w 13458"/>
                    <a:gd name="connsiteY7" fmla="*/ 7450 h 11631"/>
                    <a:gd name="connsiteX8" fmla="*/ 10096 w 13458"/>
                    <a:gd name="connsiteY8" fmla="*/ 2863 h 11631"/>
                    <a:gd name="connsiteX9" fmla="*/ 8417 w 13458"/>
                    <a:gd name="connsiteY9" fmla="*/ 9614 h 11631"/>
                    <a:gd name="connsiteX10" fmla="*/ 13458 w 13458"/>
                    <a:gd name="connsiteY10" fmla="*/ 11631 h 11631"/>
                    <a:gd name="connsiteX11" fmla="*/ 3458 w 13458"/>
                    <a:gd name="connsiteY11" fmla="*/ 11631 h 11631"/>
                    <a:gd name="connsiteX0" fmla="*/ 3458 w 13458"/>
                    <a:gd name="connsiteY0" fmla="*/ 11627 h 11627"/>
                    <a:gd name="connsiteX1" fmla="*/ 2121 w 13458"/>
                    <a:gd name="connsiteY1" fmla="*/ 5975 h 11627"/>
                    <a:gd name="connsiteX2" fmla="*/ 22 w 13458"/>
                    <a:gd name="connsiteY2" fmla="*/ 436 h 11627"/>
                    <a:gd name="connsiteX3" fmla="*/ 3547 w 13458"/>
                    <a:gd name="connsiteY3" fmla="*/ 7273 h 11627"/>
                    <a:gd name="connsiteX4" fmla="*/ 4051 w 13458"/>
                    <a:gd name="connsiteY4" fmla="*/ 3 h 11627"/>
                    <a:gd name="connsiteX5" fmla="*/ 5982 w 13458"/>
                    <a:gd name="connsiteY5" fmla="*/ 5456 h 11627"/>
                    <a:gd name="connsiteX6" fmla="*/ 8458 w 13458"/>
                    <a:gd name="connsiteY6" fmla="*/ 1627 h 11627"/>
                    <a:gd name="connsiteX7" fmla="*/ 7073 w 13458"/>
                    <a:gd name="connsiteY7" fmla="*/ 7446 h 11627"/>
                    <a:gd name="connsiteX8" fmla="*/ 10096 w 13458"/>
                    <a:gd name="connsiteY8" fmla="*/ 2859 h 11627"/>
                    <a:gd name="connsiteX9" fmla="*/ 8417 w 13458"/>
                    <a:gd name="connsiteY9" fmla="*/ 9610 h 11627"/>
                    <a:gd name="connsiteX10" fmla="*/ 13458 w 13458"/>
                    <a:gd name="connsiteY10" fmla="*/ 11627 h 11627"/>
                    <a:gd name="connsiteX11" fmla="*/ 3458 w 13458"/>
                    <a:gd name="connsiteY11" fmla="*/ 11627 h 11627"/>
                    <a:gd name="connsiteX0" fmla="*/ 3458 w 13458"/>
                    <a:gd name="connsiteY0" fmla="*/ 11627 h 11627"/>
                    <a:gd name="connsiteX1" fmla="*/ 2121 w 13458"/>
                    <a:gd name="connsiteY1" fmla="*/ 5975 h 11627"/>
                    <a:gd name="connsiteX2" fmla="*/ 22 w 13458"/>
                    <a:gd name="connsiteY2" fmla="*/ 436 h 11627"/>
                    <a:gd name="connsiteX3" fmla="*/ 4638 w 13458"/>
                    <a:gd name="connsiteY3" fmla="*/ 6840 h 11627"/>
                    <a:gd name="connsiteX4" fmla="*/ 4051 w 13458"/>
                    <a:gd name="connsiteY4" fmla="*/ 3 h 11627"/>
                    <a:gd name="connsiteX5" fmla="*/ 5982 w 13458"/>
                    <a:gd name="connsiteY5" fmla="*/ 5456 h 11627"/>
                    <a:gd name="connsiteX6" fmla="*/ 8458 w 13458"/>
                    <a:gd name="connsiteY6" fmla="*/ 1627 h 11627"/>
                    <a:gd name="connsiteX7" fmla="*/ 7073 w 13458"/>
                    <a:gd name="connsiteY7" fmla="*/ 7446 h 11627"/>
                    <a:gd name="connsiteX8" fmla="*/ 10096 w 13458"/>
                    <a:gd name="connsiteY8" fmla="*/ 2859 h 11627"/>
                    <a:gd name="connsiteX9" fmla="*/ 8417 w 13458"/>
                    <a:gd name="connsiteY9" fmla="*/ 9610 h 11627"/>
                    <a:gd name="connsiteX10" fmla="*/ 13458 w 13458"/>
                    <a:gd name="connsiteY10" fmla="*/ 11627 h 11627"/>
                    <a:gd name="connsiteX11" fmla="*/ 3458 w 13458"/>
                    <a:gd name="connsiteY11" fmla="*/ 11627 h 11627"/>
                    <a:gd name="connsiteX0" fmla="*/ 3458 w 13458"/>
                    <a:gd name="connsiteY0" fmla="*/ 11627 h 11627"/>
                    <a:gd name="connsiteX1" fmla="*/ 2121 w 13458"/>
                    <a:gd name="connsiteY1" fmla="*/ 5975 h 11627"/>
                    <a:gd name="connsiteX2" fmla="*/ 22 w 13458"/>
                    <a:gd name="connsiteY2" fmla="*/ 436 h 11627"/>
                    <a:gd name="connsiteX3" fmla="*/ 4638 w 13458"/>
                    <a:gd name="connsiteY3" fmla="*/ 6840 h 11627"/>
                    <a:gd name="connsiteX4" fmla="*/ 4051 w 13458"/>
                    <a:gd name="connsiteY4" fmla="*/ 3 h 11627"/>
                    <a:gd name="connsiteX5" fmla="*/ 5898 w 13458"/>
                    <a:gd name="connsiteY5" fmla="*/ 5023 h 11627"/>
                    <a:gd name="connsiteX6" fmla="*/ 8458 w 13458"/>
                    <a:gd name="connsiteY6" fmla="*/ 1627 h 11627"/>
                    <a:gd name="connsiteX7" fmla="*/ 7073 w 13458"/>
                    <a:gd name="connsiteY7" fmla="*/ 7446 h 11627"/>
                    <a:gd name="connsiteX8" fmla="*/ 10096 w 13458"/>
                    <a:gd name="connsiteY8" fmla="*/ 2859 h 11627"/>
                    <a:gd name="connsiteX9" fmla="*/ 8417 w 13458"/>
                    <a:gd name="connsiteY9" fmla="*/ 9610 h 11627"/>
                    <a:gd name="connsiteX10" fmla="*/ 13458 w 13458"/>
                    <a:gd name="connsiteY10" fmla="*/ 11627 h 11627"/>
                    <a:gd name="connsiteX11" fmla="*/ 3458 w 13458"/>
                    <a:gd name="connsiteY11" fmla="*/ 11627 h 11627"/>
                    <a:gd name="connsiteX0" fmla="*/ 4536 w 14536"/>
                    <a:gd name="connsiteY0" fmla="*/ 11627 h 11627"/>
                    <a:gd name="connsiteX1" fmla="*/ 9 w 14536"/>
                    <a:gd name="connsiteY1" fmla="*/ 4331 h 11627"/>
                    <a:gd name="connsiteX2" fmla="*/ 3199 w 14536"/>
                    <a:gd name="connsiteY2" fmla="*/ 5975 h 11627"/>
                    <a:gd name="connsiteX3" fmla="*/ 1100 w 14536"/>
                    <a:gd name="connsiteY3" fmla="*/ 436 h 11627"/>
                    <a:gd name="connsiteX4" fmla="*/ 5716 w 14536"/>
                    <a:gd name="connsiteY4" fmla="*/ 6840 h 11627"/>
                    <a:gd name="connsiteX5" fmla="*/ 5129 w 14536"/>
                    <a:gd name="connsiteY5" fmla="*/ 3 h 11627"/>
                    <a:gd name="connsiteX6" fmla="*/ 6976 w 14536"/>
                    <a:gd name="connsiteY6" fmla="*/ 5023 h 11627"/>
                    <a:gd name="connsiteX7" fmla="*/ 9536 w 14536"/>
                    <a:gd name="connsiteY7" fmla="*/ 1627 h 11627"/>
                    <a:gd name="connsiteX8" fmla="*/ 8151 w 14536"/>
                    <a:gd name="connsiteY8" fmla="*/ 7446 h 11627"/>
                    <a:gd name="connsiteX9" fmla="*/ 11174 w 14536"/>
                    <a:gd name="connsiteY9" fmla="*/ 2859 h 11627"/>
                    <a:gd name="connsiteX10" fmla="*/ 9495 w 14536"/>
                    <a:gd name="connsiteY10" fmla="*/ 9610 h 11627"/>
                    <a:gd name="connsiteX11" fmla="*/ 14536 w 14536"/>
                    <a:gd name="connsiteY11" fmla="*/ 11627 h 11627"/>
                    <a:gd name="connsiteX12" fmla="*/ 4536 w 14536"/>
                    <a:gd name="connsiteY12" fmla="*/ 11627 h 11627"/>
                    <a:gd name="connsiteX0" fmla="*/ 4536 w 11242"/>
                    <a:gd name="connsiteY0" fmla="*/ 11627 h 11627"/>
                    <a:gd name="connsiteX1" fmla="*/ 9 w 11242"/>
                    <a:gd name="connsiteY1" fmla="*/ 4331 h 11627"/>
                    <a:gd name="connsiteX2" fmla="*/ 3199 w 11242"/>
                    <a:gd name="connsiteY2" fmla="*/ 5975 h 11627"/>
                    <a:gd name="connsiteX3" fmla="*/ 1100 w 11242"/>
                    <a:gd name="connsiteY3" fmla="*/ 436 h 11627"/>
                    <a:gd name="connsiteX4" fmla="*/ 5716 w 11242"/>
                    <a:gd name="connsiteY4" fmla="*/ 6840 h 11627"/>
                    <a:gd name="connsiteX5" fmla="*/ 5129 w 11242"/>
                    <a:gd name="connsiteY5" fmla="*/ 3 h 11627"/>
                    <a:gd name="connsiteX6" fmla="*/ 6976 w 11242"/>
                    <a:gd name="connsiteY6" fmla="*/ 5023 h 11627"/>
                    <a:gd name="connsiteX7" fmla="*/ 9536 w 11242"/>
                    <a:gd name="connsiteY7" fmla="*/ 1627 h 11627"/>
                    <a:gd name="connsiteX8" fmla="*/ 8151 w 11242"/>
                    <a:gd name="connsiteY8" fmla="*/ 7446 h 11627"/>
                    <a:gd name="connsiteX9" fmla="*/ 11174 w 11242"/>
                    <a:gd name="connsiteY9" fmla="*/ 2859 h 11627"/>
                    <a:gd name="connsiteX10" fmla="*/ 9495 w 11242"/>
                    <a:gd name="connsiteY10" fmla="*/ 9610 h 11627"/>
                    <a:gd name="connsiteX11" fmla="*/ 10452 w 11242"/>
                    <a:gd name="connsiteY11" fmla="*/ 11241 h 11627"/>
                    <a:gd name="connsiteX12" fmla="*/ 4536 w 11242"/>
                    <a:gd name="connsiteY12" fmla="*/ 11627 h 116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1242" h="11627">
                      <a:moveTo>
                        <a:pt x="4536" y="11627"/>
                      </a:moveTo>
                      <a:cubicBezTo>
                        <a:pt x="2688" y="10988"/>
                        <a:pt x="232" y="5273"/>
                        <a:pt x="9" y="4331"/>
                      </a:cubicBezTo>
                      <a:cubicBezTo>
                        <a:pt x="-214" y="3389"/>
                        <a:pt x="3591" y="7201"/>
                        <a:pt x="3199" y="5975"/>
                      </a:cubicBezTo>
                      <a:cubicBezTo>
                        <a:pt x="2807" y="4749"/>
                        <a:pt x="862" y="667"/>
                        <a:pt x="1100" y="436"/>
                      </a:cubicBezTo>
                      <a:cubicBezTo>
                        <a:pt x="1338" y="205"/>
                        <a:pt x="5045" y="6912"/>
                        <a:pt x="5716" y="6840"/>
                      </a:cubicBezTo>
                      <a:cubicBezTo>
                        <a:pt x="6387" y="6768"/>
                        <a:pt x="4723" y="-141"/>
                        <a:pt x="5129" y="3"/>
                      </a:cubicBezTo>
                      <a:cubicBezTo>
                        <a:pt x="6234" y="-11"/>
                        <a:pt x="6242" y="4752"/>
                        <a:pt x="6976" y="5023"/>
                      </a:cubicBezTo>
                      <a:cubicBezTo>
                        <a:pt x="7710" y="5294"/>
                        <a:pt x="8906" y="1858"/>
                        <a:pt x="9536" y="1627"/>
                      </a:cubicBezTo>
                      <a:cubicBezTo>
                        <a:pt x="9970" y="2442"/>
                        <a:pt x="7717" y="6631"/>
                        <a:pt x="8151" y="7446"/>
                      </a:cubicBezTo>
                      <a:cubicBezTo>
                        <a:pt x="8739" y="7879"/>
                        <a:pt x="10586" y="2426"/>
                        <a:pt x="11174" y="2859"/>
                      </a:cubicBezTo>
                      <a:cubicBezTo>
                        <a:pt x="11705" y="4417"/>
                        <a:pt x="8964" y="8052"/>
                        <a:pt x="9495" y="9610"/>
                      </a:cubicBezTo>
                      <a:lnTo>
                        <a:pt x="10452" y="11241"/>
                      </a:lnTo>
                      <a:lnTo>
                        <a:pt x="4536" y="11627"/>
                      </a:lnTo>
                      <a:close/>
                    </a:path>
                  </a:pathLst>
                </a:custGeom>
                <a:solidFill>
                  <a:srgbClr val="5C8C81"/>
                </a:solidFill>
                <a:ln>
                  <a:solidFill>
                    <a:srgbClr val="5C8C81"/>
                  </a:solidFill>
                </a:ln>
                <a:sp3d prstMaterial="matte">
                  <a:bevelT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p3d extrusionH="57150">
                    <a:bevelT w="38100" h="38100"/>
                  </a:sp3d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" name="Ovalas 5"/>
                <p:cNvSpPr/>
                <p:nvPr/>
              </p:nvSpPr>
              <p:spPr>
                <a:xfrm>
                  <a:off x="1511765" y="5821499"/>
                  <a:ext cx="921499" cy="1222523"/>
                </a:xfrm>
                <a:custGeom>
                  <a:avLst/>
                  <a:gdLst>
                    <a:gd name="connsiteX0" fmla="*/ 0 w 829499"/>
                    <a:gd name="connsiteY0" fmla="*/ 324036 h 648072"/>
                    <a:gd name="connsiteX1" fmla="*/ 414750 w 829499"/>
                    <a:gd name="connsiteY1" fmla="*/ 0 h 648072"/>
                    <a:gd name="connsiteX2" fmla="*/ 829500 w 829499"/>
                    <a:gd name="connsiteY2" fmla="*/ 324036 h 648072"/>
                    <a:gd name="connsiteX3" fmla="*/ 414750 w 829499"/>
                    <a:gd name="connsiteY3" fmla="*/ 648072 h 648072"/>
                    <a:gd name="connsiteX4" fmla="*/ 0 w 829499"/>
                    <a:gd name="connsiteY4" fmla="*/ 324036 h 648072"/>
                    <a:gd name="connsiteX0" fmla="*/ 56803 w 886303"/>
                    <a:gd name="connsiteY0" fmla="*/ 750754 h 1074790"/>
                    <a:gd name="connsiteX1" fmla="*/ 48276 w 886303"/>
                    <a:gd name="connsiteY1" fmla="*/ 5605 h 1074790"/>
                    <a:gd name="connsiteX2" fmla="*/ 471553 w 886303"/>
                    <a:gd name="connsiteY2" fmla="*/ 426718 h 1074790"/>
                    <a:gd name="connsiteX3" fmla="*/ 886303 w 886303"/>
                    <a:gd name="connsiteY3" fmla="*/ 750754 h 1074790"/>
                    <a:gd name="connsiteX4" fmla="*/ 471553 w 886303"/>
                    <a:gd name="connsiteY4" fmla="*/ 1074790 h 1074790"/>
                    <a:gd name="connsiteX5" fmla="*/ 56803 w 886303"/>
                    <a:gd name="connsiteY5" fmla="*/ 750754 h 1074790"/>
                    <a:gd name="connsiteX0" fmla="*/ 56803 w 886303"/>
                    <a:gd name="connsiteY0" fmla="*/ 754508 h 1078544"/>
                    <a:gd name="connsiteX1" fmla="*/ 48276 w 886303"/>
                    <a:gd name="connsiteY1" fmla="*/ 9359 h 1078544"/>
                    <a:gd name="connsiteX2" fmla="*/ 137289 w 886303"/>
                    <a:gd name="connsiteY2" fmla="*/ 600077 h 1078544"/>
                    <a:gd name="connsiteX3" fmla="*/ 471553 w 886303"/>
                    <a:gd name="connsiteY3" fmla="*/ 430472 h 1078544"/>
                    <a:gd name="connsiteX4" fmla="*/ 886303 w 886303"/>
                    <a:gd name="connsiteY4" fmla="*/ 754508 h 1078544"/>
                    <a:gd name="connsiteX5" fmla="*/ 471553 w 886303"/>
                    <a:gd name="connsiteY5" fmla="*/ 1078544 h 1078544"/>
                    <a:gd name="connsiteX6" fmla="*/ 56803 w 886303"/>
                    <a:gd name="connsiteY6" fmla="*/ 754508 h 1078544"/>
                    <a:gd name="connsiteX0" fmla="*/ 56803 w 886303"/>
                    <a:gd name="connsiteY0" fmla="*/ 754940 h 1078976"/>
                    <a:gd name="connsiteX1" fmla="*/ 48276 w 886303"/>
                    <a:gd name="connsiteY1" fmla="*/ 9791 h 1078976"/>
                    <a:gd name="connsiteX2" fmla="*/ 137289 w 886303"/>
                    <a:gd name="connsiteY2" fmla="*/ 600509 h 1078976"/>
                    <a:gd name="connsiteX3" fmla="*/ 193933 w 886303"/>
                    <a:gd name="connsiteY3" fmla="*/ 1699 h 1078976"/>
                    <a:gd name="connsiteX4" fmla="*/ 471553 w 886303"/>
                    <a:gd name="connsiteY4" fmla="*/ 430904 h 1078976"/>
                    <a:gd name="connsiteX5" fmla="*/ 886303 w 886303"/>
                    <a:gd name="connsiteY5" fmla="*/ 754940 h 1078976"/>
                    <a:gd name="connsiteX6" fmla="*/ 471553 w 886303"/>
                    <a:gd name="connsiteY6" fmla="*/ 1078976 h 1078976"/>
                    <a:gd name="connsiteX7" fmla="*/ 56803 w 886303"/>
                    <a:gd name="connsiteY7" fmla="*/ 754940 h 1078976"/>
                    <a:gd name="connsiteX0" fmla="*/ 56803 w 886303"/>
                    <a:gd name="connsiteY0" fmla="*/ 756798 h 1080834"/>
                    <a:gd name="connsiteX1" fmla="*/ 48276 w 886303"/>
                    <a:gd name="connsiteY1" fmla="*/ 11649 h 1080834"/>
                    <a:gd name="connsiteX2" fmla="*/ 137289 w 886303"/>
                    <a:gd name="connsiteY2" fmla="*/ 602367 h 1080834"/>
                    <a:gd name="connsiteX3" fmla="*/ 193933 w 886303"/>
                    <a:gd name="connsiteY3" fmla="*/ 3557 h 1080834"/>
                    <a:gd name="connsiteX4" fmla="*/ 282945 w 886303"/>
                    <a:gd name="connsiteY4" fmla="*/ 464803 h 1080834"/>
                    <a:gd name="connsiteX5" fmla="*/ 471553 w 886303"/>
                    <a:gd name="connsiteY5" fmla="*/ 432762 h 1080834"/>
                    <a:gd name="connsiteX6" fmla="*/ 886303 w 886303"/>
                    <a:gd name="connsiteY6" fmla="*/ 756798 h 1080834"/>
                    <a:gd name="connsiteX7" fmla="*/ 471553 w 886303"/>
                    <a:gd name="connsiteY7" fmla="*/ 1080834 h 1080834"/>
                    <a:gd name="connsiteX8" fmla="*/ 56803 w 886303"/>
                    <a:gd name="connsiteY8" fmla="*/ 756798 h 1080834"/>
                    <a:gd name="connsiteX0" fmla="*/ 56803 w 886303"/>
                    <a:gd name="connsiteY0" fmla="*/ 900911 h 1224947"/>
                    <a:gd name="connsiteX1" fmla="*/ 48276 w 886303"/>
                    <a:gd name="connsiteY1" fmla="*/ 155762 h 1224947"/>
                    <a:gd name="connsiteX2" fmla="*/ 137289 w 886303"/>
                    <a:gd name="connsiteY2" fmla="*/ 746480 h 1224947"/>
                    <a:gd name="connsiteX3" fmla="*/ 193933 w 886303"/>
                    <a:gd name="connsiteY3" fmla="*/ 147670 h 1224947"/>
                    <a:gd name="connsiteX4" fmla="*/ 282945 w 886303"/>
                    <a:gd name="connsiteY4" fmla="*/ 608916 h 1224947"/>
                    <a:gd name="connsiteX5" fmla="*/ 633394 w 886303"/>
                    <a:gd name="connsiteY5" fmla="*/ 2341 h 1224947"/>
                    <a:gd name="connsiteX6" fmla="*/ 886303 w 886303"/>
                    <a:gd name="connsiteY6" fmla="*/ 900911 h 1224947"/>
                    <a:gd name="connsiteX7" fmla="*/ 471553 w 886303"/>
                    <a:gd name="connsiteY7" fmla="*/ 1224947 h 1224947"/>
                    <a:gd name="connsiteX8" fmla="*/ 56803 w 886303"/>
                    <a:gd name="connsiteY8" fmla="*/ 900911 h 1224947"/>
                    <a:gd name="connsiteX0" fmla="*/ 56803 w 892394"/>
                    <a:gd name="connsiteY0" fmla="*/ 899186 h 1223222"/>
                    <a:gd name="connsiteX1" fmla="*/ 48276 w 892394"/>
                    <a:gd name="connsiteY1" fmla="*/ 154037 h 1223222"/>
                    <a:gd name="connsiteX2" fmla="*/ 137289 w 892394"/>
                    <a:gd name="connsiteY2" fmla="*/ 744755 h 1223222"/>
                    <a:gd name="connsiteX3" fmla="*/ 193933 w 892394"/>
                    <a:gd name="connsiteY3" fmla="*/ 145945 h 1223222"/>
                    <a:gd name="connsiteX4" fmla="*/ 282945 w 892394"/>
                    <a:gd name="connsiteY4" fmla="*/ 607191 h 1223222"/>
                    <a:gd name="connsiteX5" fmla="*/ 633394 w 892394"/>
                    <a:gd name="connsiteY5" fmla="*/ 616 h 1223222"/>
                    <a:gd name="connsiteX6" fmla="*/ 566167 w 892394"/>
                    <a:gd name="connsiteY6" fmla="*/ 752849 h 1223222"/>
                    <a:gd name="connsiteX7" fmla="*/ 886303 w 892394"/>
                    <a:gd name="connsiteY7" fmla="*/ 899186 h 1223222"/>
                    <a:gd name="connsiteX8" fmla="*/ 471553 w 892394"/>
                    <a:gd name="connsiteY8" fmla="*/ 1223222 h 1223222"/>
                    <a:gd name="connsiteX9" fmla="*/ 56803 w 892394"/>
                    <a:gd name="connsiteY9" fmla="*/ 899186 h 1223222"/>
                    <a:gd name="connsiteX0" fmla="*/ 56803 w 949534"/>
                    <a:gd name="connsiteY0" fmla="*/ 899186 h 1223222"/>
                    <a:gd name="connsiteX1" fmla="*/ 48276 w 949534"/>
                    <a:gd name="connsiteY1" fmla="*/ 154037 h 1223222"/>
                    <a:gd name="connsiteX2" fmla="*/ 137289 w 949534"/>
                    <a:gd name="connsiteY2" fmla="*/ 744755 h 1223222"/>
                    <a:gd name="connsiteX3" fmla="*/ 193933 w 949534"/>
                    <a:gd name="connsiteY3" fmla="*/ 145945 h 1223222"/>
                    <a:gd name="connsiteX4" fmla="*/ 282945 w 949534"/>
                    <a:gd name="connsiteY4" fmla="*/ 607191 h 1223222"/>
                    <a:gd name="connsiteX5" fmla="*/ 633394 w 949534"/>
                    <a:gd name="connsiteY5" fmla="*/ 616 h 1223222"/>
                    <a:gd name="connsiteX6" fmla="*/ 566167 w 949534"/>
                    <a:gd name="connsiteY6" fmla="*/ 752849 h 1223222"/>
                    <a:gd name="connsiteX7" fmla="*/ 922215 w 949534"/>
                    <a:gd name="connsiteY7" fmla="*/ 299694 h 1223222"/>
                    <a:gd name="connsiteX8" fmla="*/ 886303 w 949534"/>
                    <a:gd name="connsiteY8" fmla="*/ 899186 h 1223222"/>
                    <a:gd name="connsiteX9" fmla="*/ 471553 w 949534"/>
                    <a:gd name="connsiteY9" fmla="*/ 1223222 h 1223222"/>
                    <a:gd name="connsiteX10" fmla="*/ 56803 w 949534"/>
                    <a:gd name="connsiteY10" fmla="*/ 899186 h 1223222"/>
                    <a:gd name="connsiteX0" fmla="*/ 56803 w 927544"/>
                    <a:gd name="connsiteY0" fmla="*/ 899186 h 1227029"/>
                    <a:gd name="connsiteX1" fmla="*/ 48276 w 927544"/>
                    <a:gd name="connsiteY1" fmla="*/ 154037 h 1227029"/>
                    <a:gd name="connsiteX2" fmla="*/ 137289 w 927544"/>
                    <a:gd name="connsiteY2" fmla="*/ 744755 h 1227029"/>
                    <a:gd name="connsiteX3" fmla="*/ 193933 w 927544"/>
                    <a:gd name="connsiteY3" fmla="*/ 145945 h 1227029"/>
                    <a:gd name="connsiteX4" fmla="*/ 282945 w 927544"/>
                    <a:gd name="connsiteY4" fmla="*/ 607191 h 1227029"/>
                    <a:gd name="connsiteX5" fmla="*/ 633394 w 927544"/>
                    <a:gd name="connsiteY5" fmla="*/ 616 h 1227029"/>
                    <a:gd name="connsiteX6" fmla="*/ 566167 w 927544"/>
                    <a:gd name="connsiteY6" fmla="*/ 752849 h 1227029"/>
                    <a:gd name="connsiteX7" fmla="*/ 922215 w 927544"/>
                    <a:gd name="connsiteY7" fmla="*/ 299694 h 1227029"/>
                    <a:gd name="connsiteX8" fmla="*/ 554530 w 927544"/>
                    <a:gd name="connsiteY8" fmla="*/ 1061027 h 1227029"/>
                    <a:gd name="connsiteX9" fmla="*/ 471553 w 927544"/>
                    <a:gd name="connsiteY9" fmla="*/ 1223222 h 1227029"/>
                    <a:gd name="connsiteX10" fmla="*/ 56803 w 927544"/>
                    <a:gd name="connsiteY10" fmla="*/ 899186 h 1227029"/>
                    <a:gd name="connsiteX0" fmla="*/ 50758 w 921499"/>
                    <a:gd name="connsiteY0" fmla="*/ 899186 h 1223548"/>
                    <a:gd name="connsiteX1" fmla="*/ 42231 w 921499"/>
                    <a:gd name="connsiteY1" fmla="*/ 154037 h 1223548"/>
                    <a:gd name="connsiteX2" fmla="*/ 131244 w 921499"/>
                    <a:gd name="connsiteY2" fmla="*/ 744755 h 1223548"/>
                    <a:gd name="connsiteX3" fmla="*/ 187888 w 921499"/>
                    <a:gd name="connsiteY3" fmla="*/ 145945 h 1223548"/>
                    <a:gd name="connsiteX4" fmla="*/ 276900 w 921499"/>
                    <a:gd name="connsiteY4" fmla="*/ 607191 h 1223548"/>
                    <a:gd name="connsiteX5" fmla="*/ 627349 w 921499"/>
                    <a:gd name="connsiteY5" fmla="*/ 616 h 1223548"/>
                    <a:gd name="connsiteX6" fmla="*/ 560122 w 921499"/>
                    <a:gd name="connsiteY6" fmla="*/ 752849 h 1223548"/>
                    <a:gd name="connsiteX7" fmla="*/ 916170 w 921499"/>
                    <a:gd name="connsiteY7" fmla="*/ 299694 h 1223548"/>
                    <a:gd name="connsiteX8" fmla="*/ 548485 w 921499"/>
                    <a:gd name="connsiteY8" fmla="*/ 1061027 h 1223548"/>
                    <a:gd name="connsiteX9" fmla="*/ 465508 w 921499"/>
                    <a:gd name="connsiteY9" fmla="*/ 1223222 h 1223548"/>
                    <a:gd name="connsiteX10" fmla="*/ 357820 w 921499"/>
                    <a:gd name="connsiteY10" fmla="*/ 1019885 h 1223548"/>
                    <a:gd name="connsiteX11" fmla="*/ 50758 w 921499"/>
                    <a:gd name="connsiteY11" fmla="*/ 899186 h 1223548"/>
                    <a:gd name="connsiteX0" fmla="*/ 50758 w 921499"/>
                    <a:gd name="connsiteY0" fmla="*/ 899186 h 1083678"/>
                    <a:gd name="connsiteX1" fmla="*/ 42231 w 921499"/>
                    <a:gd name="connsiteY1" fmla="*/ 154037 h 1083678"/>
                    <a:gd name="connsiteX2" fmla="*/ 131244 w 921499"/>
                    <a:gd name="connsiteY2" fmla="*/ 744755 h 1083678"/>
                    <a:gd name="connsiteX3" fmla="*/ 187888 w 921499"/>
                    <a:gd name="connsiteY3" fmla="*/ 145945 h 1083678"/>
                    <a:gd name="connsiteX4" fmla="*/ 276900 w 921499"/>
                    <a:gd name="connsiteY4" fmla="*/ 607191 h 1083678"/>
                    <a:gd name="connsiteX5" fmla="*/ 627349 w 921499"/>
                    <a:gd name="connsiteY5" fmla="*/ 616 h 1083678"/>
                    <a:gd name="connsiteX6" fmla="*/ 560122 w 921499"/>
                    <a:gd name="connsiteY6" fmla="*/ 752849 h 1083678"/>
                    <a:gd name="connsiteX7" fmla="*/ 916170 w 921499"/>
                    <a:gd name="connsiteY7" fmla="*/ 299694 h 1083678"/>
                    <a:gd name="connsiteX8" fmla="*/ 548485 w 921499"/>
                    <a:gd name="connsiteY8" fmla="*/ 1061027 h 1083678"/>
                    <a:gd name="connsiteX9" fmla="*/ 473600 w 921499"/>
                    <a:gd name="connsiteY9" fmla="*/ 1020921 h 1083678"/>
                    <a:gd name="connsiteX10" fmla="*/ 357820 w 921499"/>
                    <a:gd name="connsiteY10" fmla="*/ 1019885 h 1083678"/>
                    <a:gd name="connsiteX11" fmla="*/ 50758 w 921499"/>
                    <a:gd name="connsiteY11" fmla="*/ 899186 h 1083678"/>
                    <a:gd name="connsiteX0" fmla="*/ 50758 w 921499"/>
                    <a:gd name="connsiteY0" fmla="*/ 906057 h 1090549"/>
                    <a:gd name="connsiteX1" fmla="*/ 42231 w 921499"/>
                    <a:gd name="connsiteY1" fmla="*/ 160908 h 1090549"/>
                    <a:gd name="connsiteX2" fmla="*/ 131244 w 921499"/>
                    <a:gd name="connsiteY2" fmla="*/ 751626 h 1090549"/>
                    <a:gd name="connsiteX3" fmla="*/ 187888 w 921499"/>
                    <a:gd name="connsiteY3" fmla="*/ 152816 h 1090549"/>
                    <a:gd name="connsiteX4" fmla="*/ 276900 w 921499"/>
                    <a:gd name="connsiteY4" fmla="*/ 614062 h 1090549"/>
                    <a:gd name="connsiteX5" fmla="*/ 454924 w 921499"/>
                    <a:gd name="connsiteY5" fmla="*/ 387485 h 1090549"/>
                    <a:gd name="connsiteX6" fmla="*/ 627349 w 921499"/>
                    <a:gd name="connsiteY6" fmla="*/ 7487 h 1090549"/>
                    <a:gd name="connsiteX7" fmla="*/ 560122 w 921499"/>
                    <a:gd name="connsiteY7" fmla="*/ 759720 h 1090549"/>
                    <a:gd name="connsiteX8" fmla="*/ 916170 w 921499"/>
                    <a:gd name="connsiteY8" fmla="*/ 306565 h 1090549"/>
                    <a:gd name="connsiteX9" fmla="*/ 548485 w 921499"/>
                    <a:gd name="connsiteY9" fmla="*/ 1067898 h 1090549"/>
                    <a:gd name="connsiteX10" fmla="*/ 473600 w 921499"/>
                    <a:gd name="connsiteY10" fmla="*/ 1027792 h 1090549"/>
                    <a:gd name="connsiteX11" fmla="*/ 357820 w 921499"/>
                    <a:gd name="connsiteY11" fmla="*/ 1026756 h 1090549"/>
                    <a:gd name="connsiteX12" fmla="*/ 50758 w 921499"/>
                    <a:gd name="connsiteY12" fmla="*/ 906057 h 1090549"/>
                    <a:gd name="connsiteX0" fmla="*/ 50758 w 921499"/>
                    <a:gd name="connsiteY0" fmla="*/ 1038031 h 1222523"/>
                    <a:gd name="connsiteX1" fmla="*/ 42231 w 921499"/>
                    <a:gd name="connsiteY1" fmla="*/ 292882 h 1222523"/>
                    <a:gd name="connsiteX2" fmla="*/ 131244 w 921499"/>
                    <a:gd name="connsiteY2" fmla="*/ 883600 h 1222523"/>
                    <a:gd name="connsiteX3" fmla="*/ 187888 w 921499"/>
                    <a:gd name="connsiteY3" fmla="*/ 284790 h 1222523"/>
                    <a:gd name="connsiteX4" fmla="*/ 276900 w 921499"/>
                    <a:gd name="connsiteY4" fmla="*/ 746036 h 1222523"/>
                    <a:gd name="connsiteX5" fmla="*/ 365912 w 921499"/>
                    <a:gd name="connsiteY5" fmla="*/ 1570 h 1222523"/>
                    <a:gd name="connsiteX6" fmla="*/ 454924 w 921499"/>
                    <a:gd name="connsiteY6" fmla="*/ 519459 h 1222523"/>
                    <a:gd name="connsiteX7" fmla="*/ 627349 w 921499"/>
                    <a:gd name="connsiteY7" fmla="*/ 139461 h 1222523"/>
                    <a:gd name="connsiteX8" fmla="*/ 560122 w 921499"/>
                    <a:gd name="connsiteY8" fmla="*/ 891694 h 1222523"/>
                    <a:gd name="connsiteX9" fmla="*/ 916170 w 921499"/>
                    <a:gd name="connsiteY9" fmla="*/ 438539 h 1222523"/>
                    <a:gd name="connsiteX10" fmla="*/ 548485 w 921499"/>
                    <a:gd name="connsiteY10" fmla="*/ 1199872 h 1222523"/>
                    <a:gd name="connsiteX11" fmla="*/ 473600 w 921499"/>
                    <a:gd name="connsiteY11" fmla="*/ 1159766 h 1222523"/>
                    <a:gd name="connsiteX12" fmla="*/ 357820 w 921499"/>
                    <a:gd name="connsiteY12" fmla="*/ 1158730 h 1222523"/>
                    <a:gd name="connsiteX13" fmla="*/ 50758 w 921499"/>
                    <a:gd name="connsiteY13" fmla="*/ 1038031 h 12225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921499" h="1222523">
                      <a:moveTo>
                        <a:pt x="50758" y="1038031"/>
                      </a:moveTo>
                      <a:cubicBezTo>
                        <a:pt x="-1840" y="893723"/>
                        <a:pt x="-26894" y="346888"/>
                        <a:pt x="42231" y="292882"/>
                      </a:cubicBezTo>
                      <a:cubicBezTo>
                        <a:pt x="77224" y="201058"/>
                        <a:pt x="60698" y="813414"/>
                        <a:pt x="131244" y="883600"/>
                      </a:cubicBezTo>
                      <a:cubicBezTo>
                        <a:pt x="169007" y="975310"/>
                        <a:pt x="132177" y="313057"/>
                        <a:pt x="187888" y="284790"/>
                      </a:cubicBezTo>
                      <a:cubicBezTo>
                        <a:pt x="228348" y="237586"/>
                        <a:pt x="230630" y="674502"/>
                        <a:pt x="276900" y="746036"/>
                      </a:cubicBezTo>
                      <a:cubicBezTo>
                        <a:pt x="297130" y="822910"/>
                        <a:pt x="336241" y="39333"/>
                        <a:pt x="365912" y="1570"/>
                      </a:cubicBezTo>
                      <a:cubicBezTo>
                        <a:pt x="395583" y="-36193"/>
                        <a:pt x="401911" y="620555"/>
                        <a:pt x="454924" y="519459"/>
                      </a:cubicBezTo>
                      <a:cubicBezTo>
                        <a:pt x="507938" y="418363"/>
                        <a:pt x="609816" y="77422"/>
                        <a:pt x="627349" y="139461"/>
                      </a:cubicBezTo>
                      <a:cubicBezTo>
                        <a:pt x="644882" y="201500"/>
                        <a:pt x="529518" y="754184"/>
                        <a:pt x="560122" y="891694"/>
                      </a:cubicBezTo>
                      <a:cubicBezTo>
                        <a:pt x="590726" y="1029204"/>
                        <a:pt x="862814" y="414149"/>
                        <a:pt x="916170" y="438539"/>
                      </a:cubicBezTo>
                      <a:cubicBezTo>
                        <a:pt x="969526" y="462929"/>
                        <a:pt x="606063" y="1133614"/>
                        <a:pt x="548485" y="1199872"/>
                      </a:cubicBezTo>
                      <a:cubicBezTo>
                        <a:pt x="490907" y="1266130"/>
                        <a:pt x="505378" y="1166623"/>
                        <a:pt x="473600" y="1159766"/>
                      </a:cubicBezTo>
                      <a:cubicBezTo>
                        <a:pt x="441822" y="1152909"/>
                        <a:pt x="426945" y="1212736"/>
                        <a:pt x="357820" y="1158730"/>
                      </a:cubicBezTo>
                      <a:cubicBezTo>
                        <a:pt x="288695" y="1104724"/>
                        <a:pt x="103356" y="1182339"/>
                        <a:pt x="50758" y="1038031"/>
                      </a:cubicBezTo>
                      <a:close/>
                    </a:path>
                  </a:pathLst>
                </a:custGeom>
                <a:solidFill>
                  <a:srgbClr val="5C8C81"/>
                </a:solidFill>
                <a:ln>
                  <a:solidFill>
                    <a:srgbClr val="5C8C81"/>
                  </a:solidFill>
                </a:ln>
                <a:sp3d prstMaterial="matte">
                  <a:bevelT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" name="Ovalas 5"/>
                <p:cNvSpPr/>
                <p:nvPr/>
              </p:nvSpPr>
              <p:spPr>
                <a:xfrm>
                  <a:off x="821021" y="5292560"/>
                  <a:ext cx="921499" cy="1904299"/>
                </a:xfrm>
                <a:custGeom>
                  <a:avLst/>
                  <a:gdLst>
                    <a:gd name="connsiteX0" fmla="*/ 0 w 829499"/>
                    <a:gd name="connsiteY0" fmla="*/ 324036 h 648072"/>
                    <a:gd name="connsiteX1" fmla="*/ 414750 w 829499"/>
                    <a:gd name="connsiteY1" fmla="*/ 0 h 648072"/>
                    <a:gd name="connsiteX2" fmla="*/ 829500 w 829499"/>
                    <a:gd name="connsiteY2" fmla="*/ 324036 h 648072"/>
                    <a:gd name="connsiteX3" fmla="*/ 414750 w 829499"/>
                    <a:gd name="connsiteY3" fmla="*/ 648072 h 648072"/>
                    <a:gd name="connsiteX4" fmla="*/ 0 w 829499"/>
                    <a:gd name="connsiteY4" fmla="*/ 324036 h 648072"/>
                    <a:gd name="connsiteX0" fmla="*/ 56803 w 886303"/>
                    <a:gd name="connsiteY0" fmla="*/ 750754 h 1074790"/>
                    <a:gd name="connsiteX1" fmla="*/ 48276 w 886303"/>
                    <a:gd name="connsiteY1" fmla="*/ 5605 h 1074790"/>
                    <a:gd name="connsiteX2" fmla="*/ 471553 w 886303"/>
                    <a:gd name="connsiteY2" fmla="*/ 426718 h 1074790"/>
                    <a:gd name="connsiteX3" fmla="*/ 886303 w 886303"/>
                    <a:gd name="connsiteY3" fmla="*/ 750754 h 1074790"/>
                    <a:gd name="connsiteX4" fmla="*/ 471553 w 886303"/>
                    <a:gd name="connsiteY4" fmla="*/ 1074790 h 1074790"/>
                    <a:gd name="connsiteX5" fmla="*/ 56803 w 886303"/>
                    <a:gd name="connsiteY5" fmla="*/ 750754 h 1074790"/>
                    <a:gd name="connsiteX0" fmla="*/ 56803 w 886303"/>
                    <a:gd name="connsiteY0" fmla="*/ 754508 h 1078544"/>
                    <a:gd name="connsiteX1" fmla="*/ 48276 w 886303"/>
                    <a:gd name="connsiteY1" fmla="*/ 9359 h 1078544"/>
                    <a:gd name="connsiteX2" fmla="*/ 137289 w 886303"/>
                    <a:gd name="connsiteY2" fmla="*/ 600077 h 1078544"/>
                    <a:gd name="connsiteX3" fmla="*/ 471553 w 886303"/>
                    <a:gd name="connsiteY3" fmla="*/ 430472 h 1078544"/>
                    <a:gd name="connsiteX4" fmla="*/ 886303 w 886303"/>
                    <a:gd name="connsiteY4" fmla="*/ 754508 h 1078544"/>
                    <a:gd name="connsiteX5" fmla="*/ 471553 w 886303"/>
                    <a:gd name="connsiteY5" fmla="*/ 1078544 h 1078544"/>
                    <a:gd name="connsiteX6" fmla="*/ 56803 w 886303"/>
                    <a:gd name="connsiteY6" fmla="*/ 754508 h 1078544"/>
                    <a:gd name="connsiteX0" fmla="*/ 56803 w 886303"/>
                    <a:gd name="connsiteY0" fmla="*/ 754940 h 1078976"/>
                    <a:gd name="connsiteX1" fmla="*/ 48276 w 886303"/>
                    <a:gd name="connsiteY1" fmla="*/ 9791 h 1078976"/>
                    <a:gd name="connsiteX2" fmla="*/ 137289 w 886303"/>
                    <a:gd name="connsiteY2" fmla="*/ 600509 h 1078976"/>
                    <a:gd name="connsiteX3" fmla="*/ 193933 w 886303"/>
                    <a:gd name="connsiteY3" fmla="*/ 1699 h 1078976"/>
                    <a:gd name="connsiteX4" fmla="*/ 471553 w 886303"/>
                    <a:gd name="connsiteY4" fmla="*/ 430904 h 1078976"/>
                    <a:gd name="connsiteX5" fmla="*/ 886303 w 886303"/>
                    <a:gd name="connsiteY5" fmla="*/ 754940 h 1078976"/>
                    <a:gd name="connsiteX6" fmla="*/ 471553 w 886303"/>
                    <a:gd name="connsiteY6" fmla="*/ 1078976 h 1078976"/>
                    <a:gd name="connsiteX7" fmla="*/ 56803 w 886303"/>
                    <a:gd name="connsiteY7" fmla="*/ 754940 h 1078976"/>
                    <a:gd name="connsiteX0" fmla="*/ 56803 w 886303"/>
                    <a:gd name="connsiteY0" fmla="*/ 756798 h 1080834"/>
                    <a:gd name="connsiteX1" fmla="*/ 48276 w 886303"/>
                    <a:gd name="connsiteY1" fmla="*/ 11649 h 1080834"/>
                    <a:gd name="connsiteX2" fmla="*/ 137289 w 886303"/>
                    <a:gd name="connsiteY2" fmla="*/ 602367 h 1080834"/>
                    <a:gd name="connsiteX3" fmla="*/ 193933 w 886303"/>
                    <a:gd name="connsiteY3" fmla="*/ 3557 h 1080834"/>
                    <a:gd name="connsiteX4" fmla="*/ 282945 w 886303"/>
                    <a:gd name="connsiteY4" fmla="*/ 464803 h 1080834"/>
                    <a:gd name="connsiteX5" fmla="*/ 471553 w 886303"/>
                    <a:gd name="connsiteY5" fmla="*/ 432762 h 1080834"/>
                    <a:gd name="connsiteX6" fmla="*/ 886303 w 886303"/>
                    <a:gd name="connsiteY6" fmla="*/ 756798 h 1080834"/>
                    <a:gd name="connsiteX7" fmla="*/ 471553 w 886303"/>
                    <a:gd name="connsiteY7" fmla="*/ 1080834 h 1080834"/>
                    <a:gd name="connsiteX8" fmla="*/ 56803 w 886303"/>
                    <a:gd name="connsiteY8" fmla="*/ 756798 h 1080834"/>
                    <a:gd name="connsiteX0" fmla="*/ 56803 w 886303"/>
                    <a:gd name="connsiteY0" fmla="*/ 900911 h 1224947"/>
                    <a:gd name="connsiteX1" fmla="*/ 48276 w 886303"/>
                    <a:gd name="connsiteY1" fmla="*/ 155762 h 1224947"/>
                    <a:gd name="connsiteX2" fmla="*/ 137289 w 886303"/>
                    <a:gd name="connsiteY2" fmla="*/ 746480 h 1224947"/>
                    <a:gd name="connsiteX3" fmla="*/ 193933 w 886303"/>
                    <a:gd name="connsiteY3" fmla="*/ 147670 h 1224947"/>
                    <a:gd name="connsiteX4" fmla="*/ 282945 w 886303"/>
                    <a:gd name="connsiteY4" fmla="*/ 608916 h 1224947"/>
                    <a:gd name="connsiteX5" fmla="*/ 633394 w 886303"/>
                    <a:gd name="connsiteY5" fmla="*/ 2341 h 1224947"/>
                    <a:gd name="connsiteX6" fmla="*/ 886303 w 886303"/>
                    <a:gd name="connsiteY6" fmla="*/ 900911 h 1224947"/>
                    <a:gd name="connsiteX7" fmla="*/ 471553 w 886303"/>
                    <a:gd name="connsiteY7" fmla="*/ 1224947 h 1224947"/>
                    <a:gd name="connsiteX8" fmla="*/ 56803 w 886303"/>
                    <a:gd name="connsiteY8" fmla="*/ 900911 h 1224947"/>
                    <a:gd name="connsiteX0" fmla="*/ 56803 w 892394"/>
                    <a:gd name="connsiteY0" fmla="*/ 899186 h 1223222"/>
                    <a:gd name="connsiteX1" fmla="*/ 48276 w 892394"/>
                    <a:gd name="connsiteY1" fmla="*/ 154037 h 1223222"/>
                    <a:gd name="connsiteX2" fmla="*/ 137289 w 892394"/>
                    <a:gd name="connsiteY2" fmla="*/ 744755 h 1223222"/>
                    <a:gd name="connsiteX3" fmla="*/ 193933 w 892394"/>
                    <a:gd name="connsiteY3" fmla="*/ 145945 h 1223222"/>
                    <a:gd name="connsiteX4" fmla="*/ 282945 w 892394"/>
                    <a:gd name="connsiteY4" fmla="*/ 607191 h 1223222"/>
                    <a:gd name="connsiteX5" fmla="*/ 633394 w 892394"/>
                    <a:gd name="connsiteY5" fmla="*/ 616 h 1223222"/>
                    <a:gd name="connsiteX6" fmla="*/ 566167 w 892394"/>
                    <a:gd name="connsiteY6" fmla="*/ 752849 h 1223222"/>
                    <a:gd name="connsiteX7" fmla="*/ 886303 w 892394"/>
                    <a:gd name="connsiteY7" fmla="*/ 899186 h 1223222"/>
                    <a:gd name="connsiteX8" fmla="*/ 471553 w 892394"/>
                    <a:gd name="connsiteY8" fmla="*/ 1223222 h 1223222"/>
                    <a:gd name="connsiteX9" fmla="*/ 56803 w 892394"/>
                    <a:gd name="connsiteY9" fmla="*/ 899186 h 1223222"/>
                    <a:gd name="connsiteX0" fmla="*/ 56803 w 949534"/>
                    <a:gd name="connsiteY0" fmla="*/ 899186 h 1223222"/>
                    <a:gd name="connsiteX1" fmla="*/ 48276 w 949534"/>
                    <a:gd name="connsiteY1" fmla="*/ 154037 h 1223222"/>
                    <a:gd name="connsiteX2" fmla="*/ 137289 w 949534"/>
                    <a:gd name="connsiteY2" fmla="*/ 744755 h 1223222"/>
                    <a:gd name="connsiteX3" fmla="*/ 193933 w 949534"/>
                    <a:gd name="connsiteY3" fmla="*/ 145945 h 1223222"/>
                    <a:gd name="connsiteX4" fmla="*/ 282945 w 949534"/>
                    <a:gd name="connsiteY4" fmla="*/ 607191 h 1223222"/>
                    <a:gd name="connsiteX5" fmla="*/ 633394 w 949534"/>
                    <a:gd name="connsiteY5" fmla="*/ 616 h 1223222"/>
                    <a:gd name="connsiteX6" fmla="*/ 566167 w 949534"/>
                    <a:gd name="connsiteY6" fmla="*/ 752849 h 1223222"/>
                    <a:gd name="connsiteX7" fmla="*/ 922215 w 949534"/>
                    <a:gd name="connsiteY7" fmla="*/ 299694 h 1223222"/>
                    <a:gd name="connsiteX8" fmla="*/ 886303 w 949534"/>
                    <a:gd name="connsiteY8" fmla="*/ 899186 h 1223222"/>
                    <a:gd name="connsiteX9" fmla="*/ 471553 w 949534"/>
                    <a:gd name="connsiteY9" fmla="*/ 1223222 h 1223222"/>
                    <a:gd name="connsiteX10" fmla="*/ 56803 w 949534"/>
                    <a:gd name="connsiteY10" fmla="*/ 899186 h 1223222"/>
                    <a:gd name="connsiteX0" fmla="*/ 56803 w 927544"/>
                    <a:gd name="connsiteY0" fmla="*/ 899186 h 1227029"/>
                    <a:gd name="connsiteX1" fmla="*/ 48276 w 927544"/>
                    <a:gd name="connsiteY1" fmla="*/ 154037 h 1227029"/>
                    <a:gd name="connsiteX2" fmla="*/ 137289 w 927544"/>
                    <a:gd name="connsiteY2" fmla="*/ 744755 h 1227029"/>
                    <a:gd name="connsiteX3" fmla="*/ 193933 w 927544"/>
                    <a:gd name="connsiteY3" fmla="*/ 145945 h 1227029"/>
                    <a:gd name="connsiteX4" fmla="*/ 282945 w 927544"/>
                    <a:gd name="connsiteY4" fmla="*/ 607191 h 1227029"/>
                    <a:gd name="connsiteX5" fmla="*/ 633394 w 927544"/>
                    <a:gd name="connsiteY5" fmla="*/ 616 h 1227029"/>
                    <a:gd name="connsiteX6" fmla="*/ 566167 w 927544"/>
                    <a:gd name="connsiteY6" fmla="*/ 752849 h 1227029"/>
                    <a:gd name="connsiteX7" fmla="*/ 922215 w 927544"/>
                    <a:gd name="connsiteY7" fmla="*/ 299694 h 1227029"/>
                    <a:gd name="connsiteX8" fmla="*/ 554530 w 927544"/>
                    <a:gd name="connsiteY8" fmla="*/ 1061027 h 1227029"/>
                    <a:gd name="connsiteX9" fmla="*/ 471553 w 927544"/>
                    <a:gd name="connsiteY9" fmla="*/ 1223222 h 1227029"/>
                    <a:gd name="connsiteX10" fmla="*/ 56803 w 927544"/>
                    <a:gd name="connsiteY10" fmla="*/ 899186 h 1227029"/>
                    <a:gd name="connsiteX0" fmla="*/ 50758 w 921499"/>
                    <a:gd name="connsiteY0" fmla="*/ 899186 h 1223548"/>
                    <a:gd name="connsiteX1" fmla="*/ 42231 w 921499"/>
                    <a:gd name="connsiteY1" fmla="*/ 154037 h 1223548"/>
                    <a:gd name="connsiteX2" fmla="*/ 131244 w 921499"/>
                    <a:gd name="connsiteY2" fmla="*/ 744755 h 1223548"/>
                    <a:gd name="connsiteX3" fmla="*/ 187888 w 921499"/>
                    <a:gd name="connsiteY3" fmla="*/ 145945 h 1223548"/>
                    <a:gd name="connsiteX4" fmla="*/ 276900 w 921499"/>
                    <a:gd name="connsiteY4" fmla="*/ 607191 h 1223548"/>
                    <a:gd name="connsiteX5" fmla="*/ 627349 w 921499"/>
                    <a:gd name="connsiteY5" fmla="*/ 616 h 1223548"/>
                    <a:gd name="connsiteX6" fmla="*/ 560122 w 921499"/>
                    <a:gd name="connsiteY6" fmla="*/ 752849 h 1223548"/>
                    <a:gd name="connsiteX7" fmla="*/ 916170 w 921499"/>
                    <a:gd name="connsiteY7" fmla="*/ 299694 h 1223548"/>
                    <a:gd name="connsiteX8" fmla="*/ 548485 w 921499"/>
                    <a:gd name="connsiteY8" fmla="*/ 1061027 h 1223548"/>
                    <a:gd name="connsiteX9" fmla="*/ 465508 w 921499"/>
                    <a:gd name="connsiteY9" fmla="*/ 1223222 h 1223548"/>
                    <a:gd name="connsiteX10" fmla="*/ 357820 w 921499"/>
                    <a:gd name="connsiteY10" fmla="*/ 1019885 h 1223548"/>
                    <a:gd name="connsiteX11" fmla="*/ 50758 w 921499"/>
                    <a:gd name="connsiteY11" fmla="*/ 899186 h 1223548"/>
                    <a:gd name="connsiteX0" fmla="*/ 50758 w 921499"/>
                    <a:gd name="connsiteY0" fmla="*/ 899186 h 1083678"/>
                    <a:gd name="connsiteX1" fmla="*/ 42231 w 921499"/>
                    <a:gd name="connsiteY1" fmla="*/ 154037 h 1083678"/>
                    <a:gd name="connsiteX2" fmla="*/ 131244 w 921499"/>
                    <a:gd name="connsiteY2" fmla="*/ 744755 h 1083678"/>
                    <a:gd name="connsiteX3" fmla="*/ 187888 w 921499"/>
                    <a:gd name="connsiteY3" fmla="*/ 145945 h 1083678"/>
                    <a:gd name="connsiteX4" fmla="*/ 276900 w 921499"/>
                    <a:gd name="connsiteY4" fmla="*/ 607191 h 1083678"/>
                    <a:gd name="connsiteX5" fmla="*/ 627349 w 921499"/>
                    <a:gd name="connsiteY5" fmla="*/ 616 h 1083678"/>
                    <a:gd name="connsiteX6" fmla="*/ 560122 w 921499"/>
                    <a:gd name="connsiteY6" fmla="*/ 752849 h 1083678"/>
                    <a:gd name="connsiteX7" fmla="*/ 916170 w 921499"/>
                    <a:gd name="connsiteY7" fmla="*/ 299694 h 1083678"/>
                    <a:gd name="connsiteX8" fmla="*/ 548485 w 921499"/>
                    <a:gd name="connsiteY8" fmla="*/ 1061027 h 1083678"/>
                    <a:gd name="connsiteX9" fmla="*/ 473600 w 921499"/>
                    <a:gd name="connsiteY9" fmla="*/ 1020921 h 1083678"/>
                    <a:gd name="connsiteX10" fmla="*/ 357820 w 921499"/>
                    <a:gd name="connsiteY10" fmla="*/ 1019885 h 1083678"/>
                    <a:gd name="connsiteX11" fmla="*/ 50758 w 921499"/>
                    <a:gd name="connsiteY11" fmla="*/ 899186 h 1083678"/>
                    <a:gd name="connsiteX0" fmla="*/ 50758 w 921499"/>
                    <a:gd name="connsiteY0" fmla="*/ 906057 h 1090549"/>
                    <a:gd name="connsiteX1" fmla="*/ 42231 w 921499"/>
                    <a:gd name="connsiteY1" fmla="*/ 160908 h 1090549"/>
                    <a:gd name="connsiteX2" fmla="*/ 131244 w 921499"/>
                    <a:gd name="connsiteY2" fmla="*/ 751626 h 1090549"/>
                    <a:gd name="connsiteX3" fmla="*/ 187888 w 921499"/>
                    <a:gd name="connsiteY3" fmla="*/ 152816 h 1090549"/>
                    <a:gd name="connsiteX4" fmla="*/ 276900 w 921499"/>
                    <a:gd name="connsiteY4" fmla="*/ 614062 h 1090549"/>
                    <a:gd name="connsiteX5" fmla="*/ 454924 w 921499"/>
                    <a:gd name="connsiteY5" fmla="*/ 387485 h 1090549"/>
                    <a:gd name="connsiteX6" fmla="*/ 627349 w 921499"/>
                    <a:gd name="connsiteY6" fmla="*/ 7487 h 1090549"/>
                    <a:gd name="connsiteX7" fmla="*/ 560122 w 921499"/>
                    <a:gd name="connsiteY7" fmla="*/ 759720 h 1090549"/>
                    <a:gd name="connsiteX8" fmla="*/ 916170 w 921499"/>
                    <a:gd name="connsiteY8" fmla="*/ 306565 h 1090549"/>
                    <a:gd name="connsiteX9" fmla="*/ 548485 w 921499"/>
                    <a:gd name="connsiteY9" fmla="*/ 1067898 h 1090549"/>
                    <a:gd name="connsiteX10" fmla="*/ 473600 w 921499"/>
                    <a:gd name="connsiteY10" fmla="*/ 1027792 h 1090549"/>
                    <a:gd name="connsiteX11" fmla="*/ 357820 w 921499"/>
                    <a:gd name="connsiteY11" fmla="*/ 1026756 h 1090549"/>
                    <a:gd name="connsiteX12" fmla="*/ 50758 w 921499"/>
                    <a:gd name="connsiteY12" fmla="*/ 906057 h 1090549"/>
                    <a:gd name="connsiteX0" fmla="*/ 50758 w 921499"/>
                    <a:gd name="connsiteY0" fmla="*/ 1038031 h 1222523"/>
                    <a:gd name="connsiteX1" fmla="*/ 42231 w 921499"/>
                    <a:gd name="connsiteY1" fmla="*/ 292882 h 1222523"/>
                    <a:gd name="connsiteX2" fmla="*/ 131244 w 921499"/>
                    <a:gd name="connsiteY2" fmla="*/ 883600 h 1222523"/>
                    <a:gd name="connsiteX3" fmla="*/ 187888 w 921499"/>
                    <a:gd name="connsiteY3" fmla="*/ 284790 h 1222523"/>
                    <a:gd name="connsiteX4" fmla="*/ 276900 w 921499"/>
                    <a:gd name="connsiteY4" fmla="*/ 746036 h 1222523"/>
                    <a:gd name="connsiteX5" fmla="*/ 365912 w 921499"/>
                    <a:gd name="connsiteY5" fmla="*/ 1570 h 1222523"/>
                    <a:gd name="connsiteX6" fmla="*/ 454924 w 921499"/>
                    <a:gd name="connsiteY6" fmla="*/ 519459 h 1222523"/>
                    <a:gd name="connsiteX7" fmla="*/ 627349 w 921499"/>
                    <a:gd name="connsiteY7" fmla="*/ 139461 h 1222523"/>
                    <a:gd name="connsiteX8" fmla="*/ 560122 w 921499"/>
                    <a:gd name="connsiteY8" fmla="*/ 891694 h 1222523"/>
                    <a:gd name="connsiteX9" fmla="*/ 916170 w 921499"/>
                    <a:gd name="connsiteY9" fmla="*/ 438539 h 1222523"/>
                    <a:gd name="connsiteX10" fmla="*/ 548485 w 921499"/>
                    <a:gd name="connsiteY10" fmla="*/ 1199872 h 1222523"/>
                    <a:gd name="connsiteX11" fmla="*/ 473600 w 921499"/>
                    <a:gd name="connsiteY11" fmla="*/ 1159766 h 1222523"/>
                    <a:gd name="connsiteX12" fmla="*/ 357820 w 921499"/>
                    <a:gd name="connsiteY12" fmla="*/ 1158730 h 1222523"/>
                    <a:gd name="connsiteX13" fmla="*/ 50758 w 921499"/>
                    <a:gd name="connsiteY13" fmla="*/ 1038031 h 12225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921499" h="1222523">
                      <a:moveTo>
                        <a:pt x="50758" y="1038031"/>
                      </a:moveTo>
                      <a:cubicBezTo>
                        <a:pt x="-1840" y="893723"/>
                        <a:pt x="-26894" y="346888"/>
                        <a:pt x="42231" y="292882"/>
                      </a:cubicBezTo>
                      <a:cubicBezTo>
                        <a:pt x="77224" y="201058"/>
                        <a:pt x="60698" y="813414"/>
                        <a:pt x="131244" y="883600"/>
                      </a:cubicBezTo>
                      <a:cubicBezTo>
                        <a:pt x="169007" y="975310"/>
                        <a:pt x="132177" y="313057"/>
                        <a:pt x="187888" y="284790"/>
                      </a:cubicBezTo>
                      <a:cubicBezTo>
                        <a:pt x="228348" y="237586"/>
                        <a:pt x="230630" y="674502"/>
                        <a:pt x="276900" y="746036"/>
                      </a:cubicBezTo>
                      <a:cubicBezTo>
                        <a:pt x="297130" y="822910"/>
                        <a:pt x="336241" y="39333"/>
                        <a:pt x="365912" y="1570"/>
                      </a:cubicBezTo>
                      <a:cubicBezTo>
                        <a:pt x="395583" y="-36193"/>
                        <a:pt x="401911" y="620555"/>
                        <a:pt x="454924" y="519459"/>
                      </a:cubicBezTo>
                      <a:cubicBezTo>
                        <a:pt x="507938" y="418363"/>
                        <a:pt x="609816" y="77422"/>
                        <a:pt x="627349" y="139461"/>
                      </a:cubicBezTo>
                      <a:cubicBezTo>
                        <a:pt x="644882" y="201500"/>
                        <a:pt x="529518" y="754184"/>
                        <a:pt x="560122" y="891694"/>
                      </a:cubicBezTo>
                      <a:cubicBezTo>
                        <a:pt x="590726" y="1029204"/>
                        <a:pt x="862814" y="414149"/>
                        <a:pt x="916170" y="438539"/>
                      </a:cubicBezTo>
                      <a:cubicBezTo>
                        <a:pt x="969526" y="462929"/>
                        <a:pt x="606063" y="1133614"/>
                        <a:pt x="548485" y="1199872"/>
                      </a:cubicBezTo>
                      <a:cubicBezTo>
                        <a:pt x="490907" y="1266130"/>
                        <a:pt x="505378" y="1166623"/>
                        <a:pt x="473600" y="1159766"/>
                      </a:cubicBezTo>
                      <a:cubicBezTo>
                        <a:pt x="441822" y="1152909"/>
                        <a:pt x="426945" y="1212736"/>
                        <a:pt x="357820" y="1158730"/>
                      </a:cubicBezTo>
                      <a:cubicBezTo>
                        <a:pt x="288695" y="1104724"/>
                        <a:pt x="103356" y="1182339"/>
                        <a:pt x="50758" y="1038031"/>
                      </a:cubicBezTo>
                      <a:close/>
                    </a:path>
                  </a:pathLst>
                </a:custGeom>
                <a:solidFill>
                  <a:srgbClr val="5C8C81"/>
                </a:solidFill>
                <a:ln>
                  <a:solidFill>
                    <a:srgbClr val="5C8C81"/>
                  </a:solidFill>
                </a:ln>
                <a:sp3d prstMaterial="matte">
                  <a:bevelT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p3d extrusionH="57150">
                    <a:bevelT w="38100" h="38100"/>
                  </a:sp3d>
                </a:bodyPr>
                <a:lstStyle/>
                <a:p>
                  <a:pPr algn="ctr"/>
                  <a:endParaRPr lang="en-GB"/>
                </a:p>
              </p:txBody>
            </p:sp>
          </p:grpSp>
        </p:grpSp>
      </p:grpSp>
      <p:sp>
        <p:nvSpPr>
          <p:cNvPr id="94" name="Saulė 93"/>
          <p:cNvSpPr/>
          <p:nvPr/>
        </p:nvSpPr>
        <p:spPr>
          <a:xfrm>
            <a:off x="9087683" y="1367710"/>
            <a:ext cx="1519808" cy="1362369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>
              <a:rot lat="0" lon="1800000" rev="0"/>
            </a:camera>
            <a:lightRig rig="threePt" dir="t"/>
          </a:scene3d>
          <a:sp3d extrusionH="139700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6" name="Grupė 45"/>
          <p:cNvGrpSpPr/>
          <p:nvPr/>
        </p:nvGrpSpPr>
        <p:grpSpPr>
          <a:xfrm>
            <a:off x="-96848" y="268578"/>
            <a:ext cx="1866162" cy="2218076"/>
            <a:chOff x="7014521" y="2874234"/>
            <a:chExt cx="1866162" cy="2218076"/>
          </a:xfrm>
        </p:grpSpPr>
        <p:sp>
          <p:nvSpPr>
            <p:cNvPr id="95" name="Žaibas 94"/>
            <p:cNvSpPr/>
            <p:nvPr/>
          </p:nvSpPr>
          <p:spPr>
            <a:xfrm rot="21039357">
              <a:off x="8053850" y="3676177"/>
              <a:ext cx="796478" cy="1416133"/>
            </a:xfrm>
            <a:prstGeom prst="lightningBol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scene3d>
              <a:camera prst="orthographicFront">
                <a:rot lat="0" lon="1800000" rev="0"/>
              </a:camera>
              <a:lightRig rig="threePt" dir="t"/>
            </a:scene3d>
            <a:sp3d extrusionH="139700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" name="Debesis 95"/>
            <p:cNvSpPr/>
            <p:nvPr/>
          </p:nvSpPr>
          <p:spPr>
            <a:xfrm>
              <a:off x="7014521" y="2874234"/>
              <a:ext cx="1866162" cy="1199264"/>
            </a:xfrm>
            <a:prstGeom prst="cloud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>
                <a:rot lat="0" lon="1800001" rev="0"/>
              </a:camera>
              <a:lightRig rig="threePt" dir="t"/>
            </a:scene3d>
            <a:sp3d extrusionH="139700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7" name="Grupė 76"/>
          <p:cNvGrpSpPr/>
          <p:nvPr/>
        </p:nvGrpSpPr>
        <p:grpSpPr>
          <a:xfrm>
            <a:off x="4548008" y="3437179"/>
            <a:ext cx="1301576" cy="974579"/>
            <a:chOff x="6097479" y="493371"/>
            <a:chExt cx="2197146" cy="1596276"/>
          </a:xfrm>
          <a:scene3d>
            <a:camera prst="isometricOffAxis1Left">
              <a:rot lat="2260797" lon="3126091" rev="21366720"/>
            </a:camera>
            <a:lightRig rig="harsh" dir="t"/>
          </a:scene3d>
        </p:grpSpPr>
        <p:grpSp>
          <p:nvGrpSpPr>
            <p:cNvPr id="76" name="Grupė 75"/>
            <p:cNvGrpSpPr/>
            <p:nvPr/>
          </p:nvGrpSpPr>
          <p:grpSpPr>
            <a:xfrm>
              <a:off x="6097479" y="493371"/>
              <a:ext cx="2197146" cy="1596276"/>
              <a:chOff x="6209246" y="1394086"/>
              <a:chExt cx="2197146" cy="1596276"/>
            </a:xfrm>
          </p:grpSpPr>
          <p:grpSp>
            <p:nvGrpSpPr>
              <p:cNvPr id="75" name="Grupė 74"/>
              <p:cNvGrpSpPr/>
              <p:nvPr/>
            </p:nvGrpSpPr>
            <p:grpSpPr>
              <a:xfrm>
                <a:off x="6209246" y="1394086"/>
                <a:ext cx="2197146" cy="1596276"/>
                <a:chOff x="5864286" y="650554"/>
                <a:chExt cx="2197146" cy="1596276"/>
              </a:xfrm>
            </p:grpSpPr>
            <p:grpSp>
              <p:nvGrpSpPr>
                <p:cNvPr id="61" name="Grupė 60"/>
                <p:cNvGrpSpPr/>
                <p:nvPr/>
              </p:nvGrpSpPr>
              <p:grpSpPr>
                <a:xfrm>
                  <a:off x="5953292" y="650554"/>
                  <a:ext cx="2108140" cy="1596276"/>
                  <a:chOff x="6012160" y="754521"/>
                  <a:chExt cx="2108140" cy="1596276"/>
                </a:xfrm>
              </p:grpSpPr>
              <p:grpSp>
                <p:nvGrpSpPr>
                  <p:cNvPr id="60" name="Grupė 59"/>
                  <p:cNvGrpSpPr/>
                  <p:nvPr/>
                </p:nvGrpSpPr>
                <p:grpSpPr>
                  <a:xfrm>
                    <a:off x="6012160" y="754521"/>
                    <a:ext cx="2108140" cy="1090804"/>
                    <a:chOff x="6012160" y="754521"/>
                    <a:chExt cx="2108140" cy="1090804"/>
                  </a:xfrm>
                  <a:solidFill>
                    <a:schemeClr val="tx2">
                      <a:lumMod val="50000"/>
                    </a:schemeClr>
                  </a:solidFill>
                </p:grpSpPr>
                <p:sp>
                  <p:nvSpPr>
                    <p:cNvPr id="57" name="Suapvalintas stačiakampis 56"/>
                    <p:cNvSpPr/>
                    <p:nvPr/>
                  </p:nvSpPr>
                  <p:spPr>
                    <a:xfrm>
                      <a:off x="6268114" y="967670"/>
                      <a:ext cx="1852186" cy="877655"/>
                    </a:xfrm>
                    <a:prstGeom prst="roundRect">
                      <a:avLst/>
                    </a:prstGeom>
                    <a:grpFill/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p3d extrusionH="635000" prstMaterial="metal">
                      <a:bevelT/>
                      <a:bevelB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8" name="Suapvalintas stačiakampis 57"/>
                    <p:cNvSpPr/>
                    <p:nvPr/>
                  </p:nvSpPr>
                  <p:spPr>
                    <a:xfrm>
                      <a:off x="6012160" y="1366671"/>
                      <a:ext cx="832826" cy="478654"/>
                    </a:xfrm>
                    <a:prstGeom prst="roundRect">
                      <a:avLst/>
                    </a:prstGeom>
                    <a:grpFill/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p3d extrusionH="635000" prstMaterial="metal">
                      <a:bevelT/>
                      <a:bevelB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9" name="Suapvalintas stačiakampis 58"/>
                    <p:cNvSpPr/>
                    <p:nvPr/>
                  </p:nvSpPr>
                  <p:spPr>
                    <a:xfrm>
                      <a:off x="7351292" y="754521"/>
                      <a:ext cx="458203" cy="386372"/>
                    </a:xfrm>
                    <a:prstGeom prst="roundRect">
                      <a:avLst/>
                    </a:prstGeom>
                    <a:grpFill/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p3d extrusionH="635000" prstMaterial="metal">
                      <a:bevelT/>
                      <a:bevelB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3" name="Grupė 52"/>
                  <p:cNvGrpSpPr/>
                  <p:nvPr/>
                </p:nvGrpSpPr>
                <p:grpSpPr>
                  <a:xfrm>
                    <a:off x="6268114" y="1737540"/>
                    <a:ext cx="621608" cy="613256"/>
                    <a:chOff x="5004048" y="967671"/>
                    <a:chExt cx="792088" cy="810584"/>
                  </a:xfrm>
                </p:grpSpPr>
                <p:sp>
                  <p:nvSpPr>
                    <p:cNvPr id="48" name="Žiedas 47"/>
                    <p:cNvSpPr/>
                    <p:nvPr/>
                  </p:nvSpPr>
                  <p:spPr>
                    <a:xfrm>
                      <a:off x="5004048" y="967671"/>
                      <a:ext cx="792088" cy="810584"/>
                    </a:xfrm>
                    <a:prstGeom prst="donu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  <a:sp3d extrusionH="635000" prstMaterial="metal">
                      <a:bevelT/>
                      <a:bevelB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1" name="Struktūrinė schema: sumavimo mazgas 50"/>
                    <p:cNvSpPr/>
                    <p:nvPr/>
                  </p:nvSpPr>
                  <p:spPr>
                    <a:xfrm>
                      <a:off x="5174527" y="1164999"/>
                      <a:ext cx="451129" cy="401452"/>
                    </a:xfrm>
                    <a:prstGeom prst="flowChartSummingJunction">
                      <a:avLst/>
                    </a:prstGeom>
                    <a:solidFill>
                      <a:schemeClr val="bg1">
                        <a:lumMod val="6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sp3d extrusionH="635000" prstMaterial="metal">
                      <a:bevelT/>
                      <a:bevelB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4" name="Grupė 53"/>
                  <p:cNvGrpSpPr/>
                  <p:nvPr/>
                </p:nvGrpSpPr>
                <p:grpSpPr>
                  <a:xfrm>
                    <a:off x="7442730" y="1737541"/>
                    <a:ext cx="621608" cy="613256"/>
                    <a:chOff x="5004048" y="967671"/>
                    <a:chExt cx="792088" cy="810584"/>
                  </a:xfrm>
                </p:grpSpPr>
                <p:sp>
                  <p:nvSpPr>
                    <p:cNvPr id="55" name="Žiedas 54"/>
                    <p:cNvSpPr/>
                    <p:nvPr/>
                  </p:nvSpPr>
                  <p:spPr>
                    <a:xfrm>
                      <a:off x="5004048" y="967671"/>
                      <a:ext cx="792088" cy="810584"/>
                    </a:xfrm>
                    <a:prstGeom prst="donu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  <a:sp3d extrusionH="635000" prstMaterial="metal">
                      <a:bevelT/>
                      <a:bevelB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6" name="Struktūrinė schema: sumavimo mazgas 55"/>
                    <p:cNvSpPr/>
                    <p:nvPr/>
                  </p:nvSpPr>
                  <p:spPr>
                    <a:xfrm>
                      <a:off x="5174527" y="1164999"/>
                      <a:ext cx="451129" cy="401452"/>
                    </a:xfrm>
                    <a:prstGeom prst="flowChartSummingJunction">
                      <a:avLst/>
                    </a:prstGeom>
                    <a:solidFill>
                      <a:schemeClr val="bg1">
                        <a:lumMod val="6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sp3d extrusionH="635000" prstMaterial="metal">
                      <a:bevelT/>
                      <a:bevelB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sp>
              <p:nvSpPr>
                <p:cNvPr id="74" name="Sprogimas 1 73"/>
                <p:cNvSpPr/>
                <p:nvPr/>
              </p:nvSpPr>
              <p:spPr>
                <a:xfrm>
                  <a:off x="5864286" y="1288174"/>
                  <a:ext cx="216024" cy="231825"/>
                </a:xfrm>
                <a:prstGeom prst="irregularSeal1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  <a:sp3d extrusionH="635000" prstMaterial="metal">
                  <a:bevelT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62" name="Suapvalintas stačiakampis 61"/>
              <p:cNvSpPr/>
              <p:nvPr/>
            </p:nvSpPr>
            <p:spPr>
              <a:xfrm>
                <a:off x="6763198" y="1768402"/>
                <a:ext cx="386646" cy="210531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  <a:sp3d extrusionH="635000" prstMaterial="metal">
                <a:bevelT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" name="Suapvalintas stačiakampis 63"/>
              <p:cNvSpPr/>
              <p:nvPr/>
            </p:nvSpPr>
            <p:spPr>
              <a:xfrm>
                <a:off x="7728822" y="1768401"/>
                <a:ext cx="386646" cy="210531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  <a:sp3d extrusionH="635000" prstMaterial="metal">
                <a:bevelT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2" name="Grupė 71"/>
            <p:cNvGrpSpPr/>
            <p:nvPr/>
          </p:nvGrpSpPr>
          <p:grpSpPr>
            <a:xfrm>
              <a:off x="7248235" y="1145347"/>
              <a:ext cx="272152" cy="369176"/>
              <a:chOff x="7020272" y="1288174"/>
              <a:chExt cx="272152" cy="369176"/>
            </a:xfrm>
          </p:grpSpPr>
          <p:cxnSp>
            <p:nvCxnSpPr>
              <p:cNvPr id="66" name="Tiesioji jungtis 65"/>
              <p:cNvCxnSpPr/>
              <p:nvPr/>
            </p:nvCxnSpPr>
            <p:spPr>
              <a:xfrm>
                <a:off x="7020272" y="1288174"/>
                <a:ext cx="0" cy="369176"/>
              </a:xfrm>
              <a:prstGeom prst="line">
                <a:avLst/>
              </a:prstGeom>
              <a:ln w="19050">
                <a:solidFill>
                  <a:schemeClr val="tx1">
                    <a:lumMod val="95000"/>
                    <a:lumOff val="5000"/>
                  </a:schemeClr>
                </a:solidFill>
              </a:ln>
              <a:sp3d extrusionH="635000" prstMaterial="metal">
                <a:bevelT/>
                <a:bevelB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Tiesioji jungtis 66"/>
              <p:cNvCxnSpPr/>
              <p:nvPr/>
            </p:nvCxnSpPr>
            <p:spPr>
              <a:xfrm>
                <a:off x="7292424" y="1288174"/>
                <a:ext cx="0" cy="369176"/>
              </a:xfrm>
              <a:prstGeom prst="line">
                <a:avLst/>
              </a:prstGeom>
              <a:ln w="19050">
                <a:solidFill>
                  <a:schemeClr val="tx1">
                    <a:lumMod val="95000"/>
                    <a:lumOff val="5000"/>
                  </a:schemeClr>
                </a:solidFill>
              </a:ln>
              <a:sp3d extrusionH="635000" prstMaterial="metal">
                <a:bevelT/>
                <a:bevelB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Tiesioji jungtis 68"/>
              <p:cNvCxnSpPr/>
              <p:nvPr/>
            </p:nvCxnSpPr>
            <p:spPr>
              <a:xfrm>
                <a:off x="7020272" y="1657350"/>
                <a:ext cx="272152" cy="0"/>
              </a:xfrm>
              <a:prstGeom prst="line">
                <a:avLst/>
              </a:prstGeom>
              <a:ln w="19050">
                <a:solidFill>
                  <a:schemeClr val="tx1">
                    <a:lumMod val="95000"/>
                    <a:lumOff val="5000"/>
                  </a:schemeClr>
                </a:solidFill>
              </a:ln>
              <a:sp3d extrusionH="635000" prstMaterial="metal">
                <a:bevelT/>
                <a:bevelB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Tiesioji jungtis 70"/>
              <p:cNvCxnSpPr/>
              <p:nvPr/>
            </p:nvCxnSpPr>
            <p:spPr>
              <a:xfrm>
                <a:off x="7020272" y="1288174"/>
                <a:ext cx="272152" cy="0"/>
              </a:xfrm>
              <a:prstGeom prst="line">
                <a:avLst/>
              </a:prstGeom>
              <a:ln w="19050">
                <a:solidFill>
                  <a:schemeClr val="tx1">
                    <a:lumMod val="95000"/>
                    <a:lumOff val="5000"/>
                  </a:schemeClr>
                </a:solidFill>
              </a:ln>
              <a:sp3d extrusionH="635000" prstMaterial="metal">
                <a:bevelT/>
                <a:bevelB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" name="Grupė 1"/>
          <p:cNvGrpSpPr/>
          <p:nvPr/>
        </p:nvGrpSpPr>
        <p:grpSpPr>
          <a:xfrm>
            <a:off x="2386519" y="1946793"/>
            <a:ext cx="4809953" cy="2909922"/>
            <a:chOff x="2704423" y="461259"/>
            <a:chExt cx="3743160" cy="2685983"/>
          </a:xfrm>
          <a:effectLst>
            <a:glow>
              <a:schemeClr val="accent1">
                <a:alpha val="40000"/>
              </a:schemeClr>
            </a:glow>
          </a:effectLst>
        </p:grpSpPr>
        <p:sp>
          <p:nvSpPr>
            <p:cNvPr id="12" name="Arka 11"/>
            <p:cNvSpPr/>
            <p:nvPr/>
          </p:nvSpPr>
          <p:spPr>
            <a:xfrm>
              <a:off x="2704423" y="461259"/>
              <a:ext cx="3651796" cy="2448273"/>
            </a:xfrm>
            <a:prstGeom prst="blockArc">
              <a:avLst>
                <a:gd name="adj1" fmla="val 10829195"/>
                <a:gd name="adj2" fmla="val 21497044"/>
                <a:gd name="adj3" fmla="val 11220"/>
              </a:avLst>
            </a:prstGeom>
            <a:solidFill>
              <a:srgbClr val="FF0000"/>
            </a:solidFill>
            <a:ln>
              <a:noFill/>
            </a:ln>
            <a:effectLst>
              <a:softEdge rad="12700"/>
            </a:effectLst>
            <a:scene3d>
              <a:camera prst="perspectiveHeroicExtremeRightFacing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1" name="Arka 20"/>
            <p:cNvSpPr/>
            <p:nvPr/>
          </p:nvSpPr>
          <p:spPr>
            <a:xfrm>
              <a:off x="2828460" y="540293"/>
              <a:ext cx="3487079" cy="2384652"/>
            </a:xfrm>
            <a:prstGeom prst="blockArc">
              <a:avLst>
                <a:gd name="adj1" fmla="val 10829195"/>
                <a:gd name="adj2" fmla="val 97280"/>
                <a:gd name="adj3" fmla="val 17918"/>
              </a:avLst>
            </a:prstGeom>
            <a:solidFill>
              <a:srgbClr val="FF8C0D"/>
            </a:solidFill>
            <a:ln>
              <a:noFill/>
            </a:ln>
            <a:effectLst>
              <a:softEdge rad="12700"/>
            </a:effectLst>
            <a:scene3d>
              <a:camera prst="perspectiveHeroicExtremeRightFacing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2" name="Arka 21"/>
            <p:cNvSpPr/>
            <p:nvPr/>
          </p:nvSpPr>
          <p:spPr>
            <a:xfrm>
              <a:off x="3021202" y="632723"/>
              <a:ext cx="3426380" cy="2409051"/>
            </a:xfrm>
            <a:prstGeom prst="blockArc">
              <a:avLst>
                <a:gd name="adj1" fmla="val 10829195"/>
                <a:gd name="adj2" fmla="val 179899"/>
                <a:gd name="adj3" fmla="val 18890"/>
              </a:avLst>
            </a:prstGeom>
            <a:solidFill>
              <a:srgbClr val="FFFF00"/>
            </a:solidFill>
            <a:ln>
              <a:noFill/>
            </a:ln>
            <a:effectLst>
              <a:softEdge rad="12700"/>
            </a:effectLst>
            <a:scene3d>
              <a:camera prst="perspectiveHeroicExtremeRightFacing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3" name="Arka 22"/>
            <p:cNvSpPr/>
            <p:nvPr/>
          </p:nvSpPr>
          <p:spPr>
            <a:xfrm>
              <a:off x="3243634" y="755183"/>
              <a:ext cx="3203948" cy="2304256"/>
            </a:xfrm>
            <a:prstGeom prst="blockArc">
              <a:avLst>
                <a:gd name="adj1" fmla="val 10829195"/>
                <a:gd name="adj2" fmla="val 458204"/>
                <a:gd name="adj3" fmla="val 13360"/>
              </a:avLst>
            </a:prstGeom>
            <a:solidFill>
              <a:srgbClr val="00B050"/>
            </a:solidFill>
            <a:ln>
              <a:noFill/>
            </a:ln>
            <a:effectLst>
              <a:softEdge rad="12700"/>
            </a:effectLst>
            <a:scene3d>
              <a:camera prst="perspectiveHeroicExtremeRightFacing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" name="Arka 23"/>
            <p:cNvSpPr/>
            <p:nvPr/>
          </p:nvSpPr>
          <p:spPr>
            <a:xfrm>
              <a:off x="3358415" y="887516"/>
              <a:ext cx="2921164" cy="2212429"/>
            </a:xfrm>
            <a:prstGeom prst="blockArc">
              <a:avLst>
                <a:gd name="adj1" fmla="val 10829195"/>
                <a:gd name="adj2" fmla="val 61027"/>
                <a:gd name="adj3" fmla="val 8989"/>
              </a:avLst>
            </a:prstGeom>
            <a:solidFill>
              <a:srgbClr val="00B0F0"/>
            </a:solidFill>
            <a:ln>
              <a:noFill/>
            </a:ln>
            <a:effectLst>
              <a:softEdge rad="12700"/>
            </a:effectLst>
            <a:scene3d>
              <a:camera prst="perspectiveHeroicExtremeRightFacing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" name="Arka 14"/>
            <p:cNvSpPr/>
            <p:nvPr/>
          </p:nvSpPr>
          <p:spPr>
            <a:xfrm>
              <a:off x="3523658" y="982111"/>
              <a:ext cx="2826174" cy="2117834"/>
            </a:xfrm>
            <a:prstGeom prst="blockArc">
              <a:avLst>
                <a:gd name="adj1" fmla="val 10829195"/>
                <a:gd name="adj2" fmla="val 315799"/>
                <a:gd name="adj3" fmla="val 11924"/>
              </a:avLst>
            </a:prstGeom>
            <a:solidFill>
              <a:srgbClr val="002060"/>
            </a:solidFill>
            <a:ln>
              <a:noFill/>
            </a:ln>
            <a:effectLst>
              <a:softEdge rad="12700"/>
            </a:effectLst>
            <a:scene3d>
              <a:camera prst="perspectiveHeroicExtremeRightFacing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" name="Arka 13"/>
            <p:cNvSpPr/>
            <p:nvPr/>
          </p:nvSpPr>
          <p:spPr>
            <a:xfrm>
              <a:off x="3707905" y="1124744"/>
              <a:ext cx="2739678" cy="2022498"/>
            </a:xfrm>
            <a:prstGeom prst="blockArc">
              <a:avLst>
                <a:gd name="adj1" fmla="val 10829195"/>
                <a:gd name="adj2" fmla="val 653361"/>
                <a:gd name="adj3" fmla="val 13156"/>
              </a:avLst>
            </a:prstGeo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noFill/>
            </a:ln>
            <a:effectLst>
              <a:softEdge rad="12700"/>
            </a:effectLst>
            <a:scene3d>
              <a:camera prst="perspectiveHeroicExtremeRightFacing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upė 48"/>
          <p:cNvGrpSpPr/>
          <p:nvPr/>
        </p:nvGrpSpPr>
        <p:grpSpPr>
          <a:xfrm rot="21095324">
            <a:off x="59318" y="4755485"/>
            <a:ext cx="4986054" cy="2892366"/>
            <a:chOff x="1184439" y="1489225"/>
            <a:chExt cx="5008575" cy="2509541"/>
          </a:xfrm>
        </p:grpSpPr>
        <p:grpSp>
          <p:nvGrpSpPr>
            <p:cNvPr id="118" name="Grupė 117"/>
            <p:cNvGrpSpPr/>
            <p:nvPr/>
          </p:nvGrpSpPr>
          <p:grpSpPr>
            <a:xfrm rot="21166139">
              <a:off x="2800036" y="1927161"/>
              <a:ext cx="1497173" cy="1514226"/>
              <a:chOff x="-98603" y="503522"/>
              <a:chExt cx="2417975" cy="2306555"/>
            </a:xfrm>
            <a:scene3d>
              <a:camera prst="orthographicFront"/>
              <a:lightRig rig="threePt" dir="t"/>
            </a:scene3d>
          </p:grpSpPr>
          <p:grpSp>
            <p:nvGrpSpPr>
              <p:cNvPr id="119" name="Grupė 118"/>
              <p:cNvGrpSpPr/>
              <p:nvPr/>
            </p:nvGrpSpPr>
            <p:grpSpPr>
              <a:xfrm rot="462016">
                <a:off x="1563222" y="790235"/>
                <a:ext cx="614275" cy="1206418"/>
                <a:chOff x="3045313" y="4046827"/>
                <a:chExt cx="673102" cy="1308670"/>
              </a:xfrm>
            </p:grpSpPr>
            <p:sp>
              <p:nvSpPr>
                <p:cNvPr id="129" name="Stačiakampis 6"/>
                <p:cNvSpPr/>
                <p:nvPr/>
              </p:nvSpPr>
              <p:spPr>
                <a:xfrm>
                  <a:off x="3045313" y="4046827"/>
                  <a:ext cx="325346" cy="1308670"/>
                </a:xfrm>
                <a:custGeom>
                  <a:avLst/>
                  <a:gdLst>
                    <a:gd name="connsiteX0" fmla="*/ 0 w 175129"/>
                    <a:gd name="connsiteY0" fmla="*/ 0 h 1222523"/>
                    <a:gd name="connsiteX1" fmla="*/ 175129 w 175129"/>
                    <a:gd name="connsiteY1" fmla="*/ 0 h 1222523"/>
                    <a:gd name="connsiteX2" fmla="*/ 175129 w 175129"/>
                    <a:gd name="connsiteY2" fmla="*/ 1222523 h 1222523"/>
                    <a:gd name="connsiteX3" fmla="*/ 0 w 175129"/>
                    <a:gd name="connsiteY3" fmla="*/ 1222523 h 1222523"/>
                    <a:gd name="connsiteX4" fmla="*/ 0 w 175129"/>
                    <a:gd name="connsiteY4" fmla="*/ 0 h 1222523"/>
                    <a:gd name="connsiteX0" fmla="*/ 0 w 595915"/>
                    <a:gd name="connsiteY0" fmla="*/ 0 h 1222523"/>
                    <a:gd name="connsiteX1" fmla="*/ 595915 w 595915"/>
                    <a:gd name="connsiteY1" fmla="*/ 307497 h 1222523"/>
                    <a:gd name="connsiteX2" fmla="*/ 175129 w 595915"/>
                    <a:gd name="connsiteY2" fmla="*/ 1222523 h 1222523"/>
                    <a:gd name="connsiteX3" fmla="*/ 0 w 595915"/>
                    <a:gd name="connsiteY3" fmla="*/ 1222523 h 1222523"/>
                    <a:gd name="connsiteX4" fmla="*/ 0 w 595915"/>
                    <a:gd name="connsiteY4" fmla="*/ 0 h 1222523"/>
                    <a:gd name="connsiteX0" fmla="*/ 388417 w 595915"/>
                    <a:gd name="connsiteY0" fmla="*/ 0 h 1246799"/>
                    <a:gd name="connsiteX1" fmla="*/ 595915 w 595915"/>
                    <a:gd name="connsiteY1" fmla="*/ 331773 h 1246799"/>
                    <a:gd name="connsiteX2" fmla="*/ 175129 w 595915"/>
                    <a:gd name="connsiteY2" fmla="*/ 1246799 h 1246799"/>
                    <a:gd name="connsiteX3" fmla="*/ 0 w 595915"/>
                    <a:gd name="connsiteY3" fmla="*/ 1246799 h 1246799"/>
                    <a:gd name="connsiteX4" fmla="*/ 388417 w 595915"/>
                    <a:gd name="connsiteY4" fmla="*/ 0 h 1246799"/>
                    <a:gd name="connsiteX0" fmla="*/ 388417 w 814779"/>
                    <a:gd name="connsiteY0" fmla="*/ 0 h 1246799"/>
                    <a:gd name="connsiteX1" fmla="*/ 595915 w 814779"/>
                    <a:gd name="connsiteY1" fmla="*/ 331773 h 1246799"/>
                    <a:gd name="connsiteX2" fmla="*/ 175129 w 814779"/>
                    <a:gd name="connsiteY2" fmla="*/ 1246799 h 1246799"/>
                    <a:gd name="connsiteX3" fmla="*/ 0 w 814779"/>
                    <a:gd name="connsiteY3" fmla="*/ 1246799 h 1246799"/>
                    <a:gd name="connsiteX4" fmla="*/ 388417 w 814779"/>
                    <a:gd name="connsiteY4" fmla="*/ 0 h 1246799"/>
                    <a:gd name="connsiteX0" fmla="*/ 388417 w 774429"/>
                    <a:gd name="connsiteY0" fmla="*/ 0 h 1246799"/>
                    <a:gd name="connsiteX1" fmla="*/ 458351 w 774429"/>
                    <a:gd name="connsiteY1" fmla="*/ 275129 h 1246799"/>
                    <a:gd name="connsiteX2" fmla="*/ 175129 w 774429"/>
                    <a:gd name="connsiteY2" fmla="*/ 1246799 h 1246799"/>
                    <a:gd name="connsiteX3" fmla="*/ 0 w 774429"/>
                    <a:gd name="connsiteY3" fmla="*/ 1246799 h 1246799"/>
                    <a:gd name="connsiteX4" fmla="*/ 388417 w 774429"/>
                    <a:gd name="connsiteY4" fmla="*/ 0 h 1246799"/>
                    <a:gd name="connsiteX0" fmla="*/ 388417 w 787773"/>
                    <a:gd name="connsiteY0" fmla="*/ 0 h 1246799"/>
                    <a:gd name="connsiteX1" fmla="*/ 506903 w 787773"/>
                    <a:gd name="connsiteY1" fmla="*/ 275129 h 1246799"/>
                    <a:gd name="connsiteX2" fmla="*/ 175129 w 787773"/>
                    <a:gd name="connsiteY2" fmla="*/ 1246799 h 1246799"/>
                    <a:gd name="connsiteX3" fmla="*/ 0 w 787773"/>
                    <a:gd name="connsiteY3" fmla="*/ 1246799 h 1246799"/>
                    <a:gd name="connsiteX4" fmla="*/ 388417 w 787773"/>
                    <a:gd name="connsiteY4" fmla="*/ 0 h 1246799"/>
                    <a:gd name="connsiteX0" fmla="*/ 388417 w 564980"/>
                    <a:gd name="connsiteY0" fmla="*/ 36269 h 1283068"/>
                    <a:gd name="connsiteX1" fmla="*/ 555556 w 564980"/>
                    <a:gd name="connsiteY1" fmla="*/ 381022 h 1283068"/>
                    <a:gd name="connsiteX2" fmla="*/ 506903 w 564980"/>
                    <a:gd name="connsiteY2" fmla="*/ 311398 h 1283068"/>
                    <a:gd name="connsiteX3" fmla="*/ 175129 w 564980"/>
                    <a:gd name="connsiteY3" fmla="*/ 1283068 h 1283068"/>
                    <a:gd name="connsiteX4" fmla="*/ 0 w 564980"/>
                    <a:gd name="connsiteY4" fmla="*/ 1283068 h 1283068"/>
                    <a:gd name="connsiteX5" fmla="*/ 388417 w 564980"/>
                    <a:gd name="connsiteY5" fmla="*/ 36269 h 1283068"/>
                    <a:gd name="connsiteX0" fmla="*/ 388417 w 564980"/>
                    <a:gd name="connsiteY0" fmla="*/ 36269 h 1283068"/>
                    <a:gd name="connsiteX1" fmla="*/ 555556 w 564980"/>
                    <a:gd name="connsiteY1" fmla="*/ 381022 h 1283068"/>
                    <a:gd name="connsiteX2" fmla="*/ 506903 w 564980"/>
                    <a:gd name="connsiteY2" fmla="*/ 311398 h 1283068"/>
                    <a:gd name="connsiteX3" fmla="*/ 531179 w 564980"/>
                    <a:gd name="connsiteY3" fmla="*/ 1266884 h 1283068"/>
                    <a:gd name="connsiteX4" fmla="*/ 0 w 564980"/>
                    <a:gd name="connsiteY4" fmla="*/ 1283068 h 1283068"/>
                    <a:gd name="connsiteX5" fmla="*/ 388417 w 564980"/>
                    <a:gd name="connsiteY5" fmla="*/ 36269 h 1283068"/>
                    <a:gd name="connsiteX0" fmla="*/ 80919 w 257482"/>
                    <a:gd name="connsiteY0" fmla="*/ 36269 h 1283068"/>
                    <a:gd name="connsiteX1" fmla="*/ 248058 w 257482"/>
                    <a:gd name="connsiteY1" fmla="*/ 381022 h 1283068"/>
                    <a:gd name="connsiteX2" fmla="*/ 199405 w 257482"/>
                    <a:gd name="connsiteY2" fmla="*/ 311398 h 1283068"/>
                    <a:gd name="connsiteX3" fmla="*/ 223681 w 257482"/>
                    <a:gd name="connsiteY3" fmla="*/ 1266884 h 1283068"/>
                    <a:gd name="connsiteX4" fmla="*/ 0 w 257482"/>
                    <a:gd name="connsiteY4" fmla="*/ 1283068 h 1283068"/>
                    <a:gd name="connsiteX5" fmla="*/ 80919 w 257482"/>
                    <a:gd name="connsiteY5" fmla="*/ 36269 h 1283068"/>
                    <a:gd name="connsiteX0" fmla="*/ 80919 w 262278"/>
                    <a:gd name="connsiteY0" fmla="*/ 36269 h 1283068"/>
                    <a:gd name="connsiteX1" fmla="*/ 248058 w 262278"/>
                    <a:gd name="connsiteY1" fmla="*/ 381022 h 1283068"/>
                    <a:gd name="connsiteX2" fmla="*/ 215589 w 262278"/>
                    <a:gd name="connsiteY2" fmla="*/ 343766 h 1283068"/>
                    <a:gd name="connsiteX3" fmla="*/ 223681 w 262278"/>
                    <a:gd name="connsiteY3" fmla="*/ 1266884 h 1283068"/>
                    <a:gd name="connsiteX4" fmla="*/ 0 w 262278"/>
                    <a:gd name="connsiteY4" fmla="*/ 1283068 h 1283068"/>
                    <a:gd name="connsiteX5" fmla="*/ 80919 w 262278"/>
                    <a:gd name="connsiteY5" fmla="*/ 36269 h 1283068"/>
                    <a:gd name="connsiteX0" fmla="*/ 80919 w 262278"/>
                    <a:gd name="connsiteY0" fmla="*/ 36269 h 1283068"/>
                    <a:gd name="connsiteX1" fmla="*/ 248058 w 262278"/>
                    <a:gd name="connsiteY1" fmla="*/ 381022 h 1283068"/>
                    <a:gd name="connsiteX2" fmla="*/ 215589 w 262278"/>
                    <a:gd name="connsiteY2" fmla="*/ 343766 h 1283068"/>
                    <a:gd name="connsiteX3" fmla="*/ 102301 w 262278"/>
                    <a:gd name="connsiteY3" fmla="*/ 1266884 h 1283068"/>
                    <a:gd name="connsiteX4" fmla="*/ 0 w 262278"/>
                    <a:gd name="connsiteY4" fmla="*/ 1283068 h 1283068"/>
                    <a:gd name="connsiteX5" fmla="*/ 80919 w 262278"/>
                    <a:gd name="connsiteY5" fmla="*/ 36269 h 1283068"/>
                    <a:gd name="connsiteX0" fmla="*/ 80919 w 252013"/>
                    <a:gd name="connsiteY0" fmla="*/ 36269 h 1283068"/>
                    <a:gd name="connsiteX1" fmla="*/ 248058 w 252013"/>
                    <a:gd name="connsiteY1" fmla="*/ 381022 h 1283068"/>
                    <a:gd name="connsiteX2" fmla="*/ 150853 w 252013"/>
                    <a:gd name="connsiteY2" fmla="*/ 319490 h 1283068"/>
                    <a:gd name="connsiteX3" fmla="*/ 102301 w 252013"/>
                    <a:gd name="connsiteY3" fmla="*/ 1266884 h 1283068"/>
                    <a:gd name="connsiteX4" fmla="*/ 0 w 252013"/>
                    <a:gd name="connsiteY4" fmla="*/ 1283068 h 1283068"/>
                    <a:gd name="connsiteX5" fmla="*/ 80919 w 252013"/>
                    <a:gd name="connsiteY5" fmla="*/ 36269 h 1283068"/>
                    <a:gd name="connsiteX0" fmla="*/ 72826 w 252013"/>
                    <a:gd name="connsiteY0" fmla="*/ 34374 h 1313542"/>
                    <a:gd name="connsiteX1" fmla="*/ 248058 w 252013"/>
                    <a:gd name="connsiteY1" fmla="*/ 411496 h 1313542"/>
                    <a:gd name="connsiteX2" fmla="*/ 150853 w 252013"/>
                    <a:gd name="connsiteY2" fmla="*/ 349964 h 1313542"/>
                    <a:gd name="connsiteX3" fmla="*/ 102301 w 252013"/>
                    <a:gd name="connsiteY3" fmla="*/ 1297358 h 1313542"/>
                    <a:gd name="connsiteX4" fmla="*/ 0 w 252013"/>
                    <a:gd name="connsiteY4" fmla="*/ 1313542 h 1313542"/>
                    <a:gd name="connsiteX5" fmla="*/ 72826 w 252013"/>
                    <a:gd name="connsiteY5" fmla="*/ 34374 h 1313542"/>
                    <a:gd name="connsiteX0" fmla="*/ 72826 w 275337"/>
                    <a:gd name="connsiteY0" fmla="*/ 58811 h 1337979"/>
                    <a:gd name="connsiteX1" fmla="*/ 272334 w 275337"/>
                    <a:gd name="connsiteY1" fmla="*/ 176988 h 1337979"/>
                    <a:gd name="connsiteX2" fmla="*/ 150853 w 275337"/>
                    <a:gd name="connsiteY2" fmla="*/ 374401 h 1337979"/>
                    <a:gd name="connsiteX3" fmla="*/ 102301 w 275337"/>
                    <a:gd name="connsiteY3" fmla="*/ 1321795 h 1337979"/>
                    <a:gd name="connsiteX4" fmla="*/ 0 w 275337"/>
                    <a:gd name="connsiteY4" fmla="*/ 1337979 h 1337979"/>
                    <a:gd name="connsiteX5" fmla="*/ 72826 w 275337"/>
                    <a:gd name="connsiteY5" fmla="*/ 58811 h 1337979"/>
                    <a:gd name="connsiteX0" fmla="*/ 72826 w 278033"/>
                    <a:gd name="connsiteY0" fmla="*/ 58811 h 1337979"/>
                    <a:gd name="connsiteX1" fmla="*/ 272334 w 278033"/>
                    <a:gd name="connsiteY1" fmla="*/ 176988 h 1337979"/>
                    <a:gd name="connsiteX2" fmla="*/ 199405 w 278033"/>
                    <a:gd name="connsiteY2" fmla="*/ 374401 h 1337979"/>
                    <a:gd name="connsiteX3" fmla="*/ 102301 w 278033"/>
                    <a:gd name="connsiteY3" fmla="*/ 1321795 h 1337979"/>
                    <a:gd name="connsiteX4" fmla="*/ 0 w 278033"/>
                    <a:gd name="connsiteY4" fmla="*/ 1337979 h 1337979"/>
                    <a:gd name="connsiteX5" fmla="*/ 72826 w 278033"/>
                    <a:gd name="connsiteY5" fmla="*/ 58811 h 1337979"/>
                    <a:gd name="connsiteX0" fmla="*/ 72826 w 275601"/>
                    <a:gd name="connsiteY0" fmla="*/ 58811 h 1337979"/>
                    <a:gd name="connsiteX1" fmla="*/ 272334 w 275601"/>
                    <a:gd name="connsiteY1" fmla="*/ 176988 h 1337979"/>
                    <a:gd name="connsiteX2" fmla="*/ 158945 w 275601"/>
                    <a:gd name="connsiteY2" fmla="*/ 366309 h 1337979"/>
                    <a:gd name="connsiteX3" fmla="*/ 102301 w 275601"/>
                    <a:gd name="connsiteY3" fmla="*/ 1321795 h 1337979"/>
                    <a:gd name="connsiteX4" fmla="*/ 0 w 275601"/>
                    <a:gd name="connsiteY4" fmla="*/ 1337979 h 1337979"/>
                    <a:gd name="connsiteX5" fmla="*/ 72826 w 275601"/>
                    <a:gd name="connsiteY5" fmla="*/ 58811 h 1337979"/>
                    <a:gd name="connsiteX0" fmla="*/ 72826 w 282992"/>
                    <a:gd name="connsiteY0" fmla="*/ 58811 h 1337979"/>
                    <a:gd name="connsiteX1" fmla="*/ 272334 w 282992"/>
                    <a:gd name="connsiteY1" fmla="*/ 176988 h 1337979"/>
                    <a:gd name="connsiteX2" fmla="*/ 259911 w 282992"/>
                    <a:gd name="connsiteY2" fmla="*/ 307218 h 1337979"/>
                    <a:gd name="connsiteX3" fmla="*/ 158945 w 282992"/>
                    <a:gd name="connsiteY3" fmla="*/ 366309 h 1337979"/>
                    <a:gd name="connsiteX4" fmla="*/ 102301 w 282992"/>
                    <a:gd name="connsiteY4" fmla="*/ 1321795 h 1337979"/>
                    <a:gd name="connsiteX5" fmla="*/ 0 w 282992"/>
                    <a:gd name="connsiteY5" fmla="*/ 1337979 h 1337979"/>
                    <a:gd name="connsiteX6" fmla="*/ 72826 w 282992"/>
                    <a:gd name="connsiteY6" fmla="*/ 58811 h 1337979"/>
                    <a:gd name="connsiteX0" fmla="*/ 72826 w 325346"/>
                    <a:gd name="connsiteY0" fmla="*/ 44162 h 1323330"/>
                    <a:gd name="connsiteX1" fmla="*/ 320887 w 325346"/>
                    <a:gd name="connsiteY1" fmla="*/ 283720 h 1323330"/>
                    <a:gd name="connsiteX2" fmla="*/ 259911 w 325346"/>
                    <a:gd name="connsiteY2" fmla="*/ 292569 h 1323330"/>
                    <a:gd name="connsiteX3" fmla="*/ 158945 w 325346"/>
                    <a:gd name="connsiteY3" fmla="*/ 351660 h 1323330"/>
                    <a:gd name="connsiteX4" fmla="*/ 102301 w 325346"/>
                    <a:gd name="connsiteY4" fmla="*/ 1307146 h 1323330"/>
                    <a:gd name="connsiteX5" fmla="*/ 0 w 325346"/>
                    <a:gd name="connsiteY5" fmla="*/ 1323330 h 1323330"/>
                    <a:gd name="connsiteX6" fmla="*/ 72826 w 325346"/>
                    <a:gd name="connsiteY6" fmla="*/ 44162 h 1323330"/>
                    <a:gd name="connsiteX0" fmla="*/ 97103 w 325346"/>
                    <a:gd name="connsiteY0" fmla="*/ 45687 h 1308670"/>
                    <a:gd name="connsiteX1" fmla="*/ 320887 w 325346"/>
                    <a:gd name="connsiteY1" fmla="*/ 269060 h 1308670"/>
                    <a:gd name="connsiteX2" fmla="*/ 259911 w 325346"/>
                    <a:gd name="connsiteY2" fmla="*/ 277909 h 1308670"/>
                    <a:gd name="connsiteX3" fmla="*/ 158945 w 325346"/>
                    <a:gd name="connsiteY3" fmla="*/ 337000 h 1308670"/>
                    <a:gd name="connsiteX4" fmla="*/ 102301 w 325346"/>
                    <a:gd name="connsiteY4" fmla="*/ 1292486 h 1308670"/>
                    <a:gd name="connsiteX5" fmla="*/ 0 w 325346"/>
                    <a:gd name="connsiteY5" fmla="*/ 1308670 h 1308670"/>
                    <a:gd name="connsiteX6" fmla="*/ 97103 w 325346"/>
                    <a:gd name="connsiteY6" fmla="*/ 45687 h 1308670"/>
                    <a:gd name="connsiteX0" fmla="*/ 97103 w 325346"/>
                    <a:gd name="connsiteY0" fmla="*/ 45687 h 1308670"/>
                    <a:gd name="connsiteX1" fmla="*/ 320887 w 325346"/>
                    <a:gd name="connsiteY1" fmla="*/ 269060 h 1308670"/>
                    <a:gd name="connsiteX2" fmla="*/ 259911 w 325346"/>
                    <a:gd name="connsiteY2" fmla="*/ 277909 h 1308670"/>
                    <a:gd name="connsiteX3" fmla="*/ 187082 w 325346"/>
                    <a:gd name="connsiteY3" fmla="*/ 164619 h 1308670"/>
                    <a:gd name="connsiteX4" fmla="*/ 158945 w 325346"/>
                    <a:gd name="connsiteY4" fmla="*/ 337000 h 1308670"/>
                    <a:gd name="connsiteX5" fmla="*/ 102301 w 325346"/>
                    <a:gd name="connsiteY5" fmla="*/ 1292486 h 1308670"/>
                    <a:gd name="connsiteX6" fmla="*/ 0 w 325346"/>
                    <a:gd name="connsiteY6" fmla="*/ 1308670 h 1308670"/>
                    <a:gd name="connsiteX7" fmla="*/ 97103 w 325346"/>
                    <a:gd name="connsiteY7" fmla="*/ 45687 h 1308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25346" h="1308670">
                      <a:moveTo>
                        <a:pt x="97103" y="45687"/>
                      </a:moveTo>
                      <a:cubicBezTo>
                        <a:pt x="185650" y="-122187"/>
                        <a:pt x="301139" y="223205"/>
                        <a:pt x="320887" y="269060"/>
                      </a:cubicBezTo>
                      <a:cubicBezTo>
                        <a:pt x="342627" y="302369"/>
                        <a:pt x="278809" y="246356"/>
                        <a:pt x="259911" y="277909"/>
                      </a:cubicBezTo>
                      <a:cubicBezTo>
                        <a:pt x="237610" y="273989"/>
                        <a:pt x="203910" y="154771"/>
                        <a:pt x="187082" y="164619"/>
                      </a:cubicBezTo>
                      <a:cubicBezTo>
                        <a:pt x="170254" y="174467"/>
                        <a:pt x="173075" y="162509"/>
                        <a:pt x="158945" y="337000"/>
                      </a:cubicBezTo>
                      <a:cubicBezTo>
                        <a:pt x="161642" y="644706"/>
                        <a:pt x="99604" y="984780"/>
                        <a:pt x="102301" y="1292486"/>
                      </a:cubicBezTo>
                      <a:lnTo>
                        <a:pt x="0" y="1308670"/>
                      </a:lnTo>
                      <a:lnTo>
                        <a:pt x="97103" y="45687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  <a:sp3d prstMaterial="plastic">
                  <a:bevelT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0" name="Debesis 129"/>
                <p:cNvSpPr/>
                <p:nvPr/>
              </p:nvSpPr>
              <p:spPr>
                <a:xfrm>
                  <a:off x="3208381" y="4258321"/>
                  <a:ext cx="510034" cy="420529"/>
                </a:xfrm>
                <a:prstGeom prst="cloud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  <a:sp3d prstMaterial="plastic">
                  <a:bevelT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0" name="Grupė 119"/>
              <p:cNvGrpSpPr/>
              <p:nvPr/>
            </p:nvGrpSpPr>
            <p:grpSpPr>
              <a:xfrm rot="20414567">
                <a:off x="387109" y="503522"/>
                <a:ext cx="614275" cy="1206418"/>
                <a:chOff x="3045313" y="4046827"/>
                <a:chExt cx="673102" cy="1308670"/>
              </a:xfrm>
            </p:grpSpPr>
            <p:sp>
              <p:nvSpPr>
                <p:cNvPr id="127" name="Stačiakampis 6"/>
                <p:cNvSpPr/>
                <p:nvPr/>
              </p:nvSpPr>
              <p:spPr>
                <a:xfrm>
                  <a:off x="3045313" y="4046827"/>
                  <a:ext cx="325346" cy="1308670"/>
                </a:xfrm>
                <a:custGeom>
                  <a:avLst/>
                  <a:gdLst>
                    <a:gd name="connsiteX0" fmla="*/ 0 w 175129"/>
                    <a:gd name="connsiteY0" fmla="*/ 0 h 1222523"/>
                    <a:gd name="connsiteX1" fmla="*/ 175129 w 175129"/>
                    <a:gd name="connsiteY1" fmla="*/ 0 h 1222523"/>
                    <a:gd name="connsiteX2" fmla="*/ 175129 w 175129"/>
                    <a:gd name="connsiteY2" fmla="*/ 1222523 h 1222523"/>
                    <a:gd name="connsiteX3" fmla="*/ 0 w 175129"/>
                    <a:gd name="connsiteY3" fmla="*/ 1222523 h 1222523"/>
                    <a:gd name="connsiteX4" fmla="*/ 0 w 175129"/>
                    <a:gd name="connsiteY4" fmla="*/ 0 h 1222523"/>
                    <a:gd name="connsiteX0" fmla="*/ 0 w 595915"/>
                    <a:gd name="connsiteY0" fmla="*/ 0 h 1222523"/>
                    <a:gd name="connsiteX1" fmla="*/ 595915 w 595915"/>
                    <a:gd name="connsiteY1" fmla="*/ 307497 h 1222523"/>
                    <a:gd name="connsiteX2" fmla="*/ 175129 w 595915"/>
                    <a:gd name="connsiteY2" fmla="*/ 1222523 h 1222523"/>
                    <a:gd name="connsiteX3" fmla="*/ 0 w 595915"/>
                    <a:gd name="connsiteY3" fmla="*/ 1222523 h 1222523"/>
                    <a:gd name="connsiteX4" fmla="*/ 0 w 595915"/>
                    <a:gd name="connsiteY4" fmla="*/ 0 h 1222523"/>
                    <a:gd name="connsiteX0" fmla="*/ 388417 w 595915"/>
                    <a:gd name="connsiteY0" fmla="*/ 0 h 1246799"/>
                    <a:gd name="connsiteX1" fmla="*/ 595915 w 595915"/>
                    <a:gd name="connsiteY1" fmla="*/ 331773 h 1246799"/>
                    <a:gd name="connsiteX2" fmla="*/ 175129 w 595915"/>
                    <a:gd name="connsiteY2" fmla="*/ 1246799 h 1246799"/>
                    <a:gd name="connsiteX3" fmla="*/ 0 w 595915"/>
                    <a:gd name="connsiteY3" fmla="*/ 1246799 h 1246799"/>
                    <a:gd name="connsiteX4" fmla="*/ 388417 w 595915"/>
                    <a:gd name="connsiteY4" fmla="*/ 0 h 1246799"/>
                    <a:gd name="connsiteX0" fmla="*/ 388417 w 814779"/>
                    <a:gd name="connsiteY0" fmla="*/ 0 h 1246799"/>
                    <a:gd name="connsiteX1" fmla="*/ 595915 w 814779"/>
                    <a:gd name="connsiteY1" fmla="*/ 331773 h 1246799"/>
                    <a:gd name="connsiteX2" fmla="*/ 175129 w 814779"/>
                    <a:gd name="connsiteY2" fmla="*/ 1246799 h 1246799"/>
                    <a:gd name="connsiteX3" fmla="*/ 0 w 814779"/>
                    <a:gd name="connsiteY3" fmla="*/ 1246799 h 1246799"/>
                    <a:gd name="connsiteX4" fmla="*/ 388417 w 814779"/>
                    <a:gd name="connsiteY4" fmla="*/ 0 h 1246799"/>
                    <a:gd name="connsiteX0" fmla="*/ 388417 w 774429"/>
                    <a:gd name="connsiteY0" fmla="*/ 0 h 1246799"/>
                    <a:gd name="connsiteX1" fmla="*/ 458351 w 774429"/>
                    <a:gd name="connsiteY1" fmla="*/ 275129 h 1246799"/>
                    <a:gd name="connsiteX2" fmla="*/ 175129 w 774429"/>
                    <a:gd name="connsiteY2" fmla="*/ 1246799 h 1246799"/>
                    <a:gd name="connsiteX3" fmla="*/ 0 w 774429"/>
                    <a:gd name="connsiteY3" fmla="*/ 1246799 h 1246799"/>
                    <a:gd name="connsiteX4" fmla="*/ 388417 w 774429"/>
                    <a:gd name="connsiteY4" fmla="*/ 0 h 1246799"/>
                    <a:gd name="connsiteX0" fmla="*/ 388417 w 787773"/>
                    <a:gd name="connsiteY0" fmla="*/ 0 h 1246799"/>
                    <a:gd name="connsiteX1" fmla="*/ 506903 w 787773"/>
                    <a:gd name="connsiteY1" fmla="*/ 275129 h 1246799"/>
                    <a:gd name="connsiteX2" fmla="*/ 175129 w 787773"/>
                    <a:gd name="connsiteY2" fmla="*/ 1246799 h 1246799"/>
                    <a:gd name="connsiteX3" fmla="*/ 0 w 787773"/>
                    <a:gd name="connsiteY3" fmla="*/ 1246799 h 1246799"/>
                    <a:gd name="connsiteX4" fmla="*/ 388417 w 787773"/>
                    <a:gd name="connsiteY4" fmla="*/ 0 h 1246799"/>
                    <a:gd name="connsiteX0" fmla="*/ 388417 w 564980"/>
                    <a:gd name="connsiteY0" fmla="*/ 36269 h 1283068"/>
                    <a:gd name="connsiteX1" fmla="*/ 555556 w 564980"/>
                    <a:gd name="connsiteY1" fmla="*/ 381022 h 1283068"/>
                    <a:gd name="connsiteX2" fmla="*/ 506903 w 564980"/>
                    <a:gd name="connsiteY2" fmla="*/ 311398 h 1283068"/>
                    <a:gd name="connsiteX3" fmla="*/ 175129 w 564980"/>
                    <a:gd name="connsiteY3" fmla="*/ 1283068 h 1283068"/>
                    <a:gd name="connsiteX4" fmla="*/ 0 w 564980"/>
                    <a:gd name="connsiteY4" fmla="*/ 1283068 h 1283068"/>
                    <a:gd name="connsiteX5" fmla="*/ 388417 w 564980"/>
                    <a:gd name="connsiteY5" fmla="*/ 36269 h 1283068"/>
                    <a:gd name="connsiteX0" fmla="*/ 388417 w 564980"/>
                    <a:gd name="connsiteY0" fmla="*/ 36269 h 1283068"/>
                    <a:gd name="connsiteX1" fmla="*/ 555556 w 564980"/>
                    <a:gd name="connsiteY1" fmla="*/ 381022 h 1283068"/>
                    <a:gd name="connsiteX2" fmla="*/ 506903 w 564980"/>
                    <a:gd name="connsiteY2" fmla="*/ 311398 h 1283068"/>
                    <a:gd name="connsiteX3" fmla="*/ 531179 w 564980"/>
                    <a:gd name="connsiteY3" fmla="*/ 1266884 h 1283068"/>
                    <a:gd name="connsiteX4" fmla="*/ 0 w 564980"/>
                    <a:gd name="connsiteY4" fmla="*/ 1283068 h 1283068"/>
                    <a:gd name="connsiteX5" fmla="*/ 388417 w 564980"/>
                    <a:gd name="connsiteY5" fmla="*/ 36269 h 1283068"/>
                    <a:gd name="connsiteX0" fmla="*/ 80919 w 257482"/>
                    <a:gd name="connsiteY0" fmla="*/ 36269 h 1283068"/>
                    <a:gd name="connsiteX1" fmla="*/ 248058 w 257482"/>
                    <a:gd name="connsiteY1" fmla="*/ 381022 h 1283068"/>
                    <a:gd name="connsiteX2" fmla="*/ 199405 w 257482"/>
                    <a:gd name="connsiteY2" fmla="*/ 311398 h 1283068"/>
                    <a:gd name="connsiteX3" fmla="*/ 223681 w 257482"/>
                    <a:gd name="connsiteY3" fmla="*/ 1266884 h 1283068"/>
                    <a:gd name="connsiteX4" fmla="*/ 0 w 257482"/>
                    <a:gd name="connsiteY4" fmla="*/ 1283068 h 1283068"/>
                    <a:gd name="connsiteX5" fmla="*/ 80919 w 257482"/>
                    <a:gd name="connsiteY5" fmla="*/ 36269 h 1283068"/>
                    <a:gd name="connsiteX0" fmla="*/ 80919 w 262278"/>
                    <a:gd name="connsiteY0" fmla="*/ 36269 h 1283068"/>
                    <a:gd name="connsiteX1" fmla="*/ 248058 w 262278"/>
                    <a:gd name="connsiteY1" fmla="*/ 381022 h 1283068"/>
                    <a:gd name="connsiteX2" fmla="*/ 215589 w 262278"/>
                    <a:gd name="connsiteY2" fmla="*/ 343766 h 1283068"/>
                    <a:gd name="connsiteX3" fmla="*/ 223681 w 262278"/>
                    <a:gd name="connsiteY3" fmla="*/ 1266884 h 1283068"/>
                    <a:gd name="connsiteX4" fmla="*/ 0 w 262278"/>
                    <a:gd name="connsiteY4" fmla="*/ 1283068 h 1283068"/>
                    <a:gd name="connsiteX5" fmla="*/ 80919 w 262278"/>
                    <a:gd name="connsiteY5" fmla="*/ 36269 h 1283068"/>
                    <a:gd name="connsiteX0" fmla="*/ 80919 w 262278"/>
                    <a:gd name="connsiteY0" fmla="*/ 36269 h 1283068"/>
                    <a:gd name="connsiteX1" fmla="*/ 248058 w 262278"/>
                    <a:gd name="connsiteY1" fmla="*/ 381022 h 1283068"/>
                    <a:gd name="connsiteX2" fmla="*/ 215589 w 262278"/>
                    <a:gd name="connsiteY2" fmla="*/ 343766 h 1283068"/>
                    <a:gd name="connsiteX3" fmla="*/ 102301 w 262278"/>
                    <a:gd name="connsiteY3" fmla="*/ 1266884 h 1283068"/>
                    <a:gd name="connsiteX4" fmla="*/ 0 w 262278"/>
                    <a:gd name="connsiteY4" fmla="*/ 1283068 h 1283068"/>
                    <a:gd name="connsiteX5" fmla="*/ 80919 w 262278"/>
                    <a:gd name="connsiteY5" fmla="*/ 36269 h 1283068"/>
                    <a:gd name="connsiteX0" fmla="*/ 80919 w 252013"/>
                    <a:gd name="connsiteY0" fmla="*/ 36269 h 1283068"/>
                    <a:gd name="connsiteX1" fmla="*/ 248058 w 252013"/>
                    <a:gd name="connsiteY1" fmla="*/ 381022 h 1283068"/>
                    <a:gd name="connsiteX2" fmla="*/ 150853 w 252013"/>
                    <a:gd name="connsiteY2" fmla="*/ 319490 h 1283068"/>
                    <a:gd name="connsiteX3" fmla="*/ 102301 w 252013"/>
                    <a:gd name="connsiteY3" fmla="*/ 1266884 h 1283068"/>
                    <a:gd name="connsiteX4" fmla="*/ 0 w 252013"/>
                    <a:gd name="connsiteY4" fmla="*/ 1283068 h 1283068"/>
                    <a:gd name="connsiteX5" fmla="*/ 80919 w 252013"/>
                    <a:gd name="connsiteY5" fmla="*/ 36269 h 1283068"/>
                    <a:gd name="connsiteX0" fmla="*/ 72826 w 252013"/>
                    <a:gd name="connsiteY0" fmla="*/ 34374 h 1313542"/>
                    <a:gd name="connsiteX1" fmla="*/ 248058 w 252013"/>
                    <a:gd name="connsiteY1" fmla="*/ 411496 h 1313542"/>
                    <a:gd name="connsiteX2" fmla="*/ 150853 w 252013"/>
                    <a:gd name="connsiteY2" fmla="*/ 349964 h 1313542"/>
                    <a:gd name="connsiteX3" fmla="*/ 102301 w 252013"/>
                    <a:gd name="connsiteY3" fmla="*/ 1297358 h 1313542"/>
                    <a:gd name="connsiteX4" fmla="*/ 0 w 252013"/>
                    <a:gd name="connsiteY4" fmla="*/ 1313542 h 1313542"/>
                    <a:gd name="connsiteX5" fmla="*/ 72826 w 252013"/>
                    <a:gd name="connsiteY5" fmla="*/ 34374 h 1313542"/>
                    <a:gd name="connsiteX0" fmla="*/ 72826 w 275337"/>
                    <a:gd name="connsiteY0" fmla="*/ 58811 h 1337979"/>
                    <a:gd name="connsiteX1" fmla="*/ 272334 w 275337"/>
                    <a:gd name="connsiteY1" fmla="*/ 176988 h 1337979"/>
                    <a:gd name="connsiteX2" fmla="*/ 150853 w 275337"/>
                    <a:gd name="connsiteY2" fmla="*/ 374401 h 1337979"/>
                    <a:gd name="connsiteX3" fmla="*/ 102301 w 275337"/>
                    <a:gd name="connsiteY3" fmla="*/ 1321795 h 1337979"/>
                    <a:gd name="connsiteX4" fmla="*/ 0 w 275337"/>
                    <a:gd name="connsiteY4" fmla="*/ 1337979 h 1337979"/>
                    <a:gd name="connsiteX5" fmla="*/ 72826 w 275337"/>
                    <a:gd name="connsiteY5" fmla="*/ 58811 h 1337979"/>
                    <a:gd name="connsiteX0" fmla="*/ 72826 w 278033"/>
                    <a:gd name="connsiteY0" fmla="*/ 58811 h 1337979"/>
                    <a:gd name="connsiteX1" fmla="*/ 272334 w 278033"/>
                    <a:gd name="connsiteY1" fmla="*/ 176988 h 1337979"/>
                    <a:gd name="connsiteX2" fmla="*/ 199405 w 278033"/>
                    <a:gd name="connsiteY2" fmla="*/ 374401 h 1337979"/>
                    <a:gd name="connsiteX3" fmla="*/ 102301 w 278033"/>
                    <a:gd name="connsiteY3" fmla="*/ 1321795 h 1337979"/>
                    <a:gd name="connsiteX4" fmla="*/ 0 w 278033"/>
                    <a:gd name="connsiteY4" fmla="*/ 1337979 h 1337979"/>
                    <a:gd name="connsiteX5" fmla="*/ 72826 w 278033"/>
                    <a:gd name="connsiteY5" fmla="*/ 58811 h 1337979"/>
                    <a:gd name="connsiteX0" fmla="*/ 72826 w 275601"/>
                    <a:gd name="connsiteY0" fmla="*/ 58811 h 1337979"/>
                    <a:gd name="connsiteX1" fmla="*/ 272334 w 275601"/>
                    <a:gd name="connsiteY1" fmla="*/ 176988 h 1337979"/>
                    <a:gd name="connsiteX2" fmla="*/ 158945 w 275601"/>
                    <a:gd name="connsiteY2" fmla="*/ 366309 h 1337979"/>
                    <a:gd name="connsiteX3" fmla="*/ 102301 w 275601"/>
                    <a:gd name="connsiteY3" fmla="*/ 1321795 h 1337979"/>
                    <a:gd name="connsiteX4" fmla="*/ 0 w 275601"/>
                    <a:gd name="connsiteY4" fmla="*/ 1337979 h 1337979"/>
                    <a:gd name="connsiteX5" fmla="*/ 72826 w 275601"/>
                    <a:gd name="connsiteY5" fmla="*/ 58811 h 1337979"/>
                    <a:gd name="connsiteX0" fmla="*/ 72826 w 282992"/>
                    <a:gd name="connsiteY0" fmla="*/ 58811 h 1337979"/>
                    <a:gd name="connsiteX1" fmla="*/ 272334 w 282992"/>
                    <a:gd name="connsiteY1" fmla="*/ 176988 h 1337979"/>
                    <a:gd name="connsiteX2" fmla="*/ 259911 w 282992"/>
                    <a:gd name="connsiteY2" fmla="*/ 307218 h 1337979"/>
                    <a:gd name="connsiteX3" fmla="*/ 158945 w 282992"/>
                    <a:gd name="connsiteY3" fmla="*/ 366309 h 1337979"/>
                    <a:gd name="connsiteX4" fmla="*/ 102301 w 282992"/>
                    <a:gd name="connsiteY4" fmla="*/ 1321795 h 1337979"/>
                    <a:gd name="connsiteX5" fmla="*/ 0 w 282992"/>
                    <a:gd name="connsiteY5" fmla="*/ 1337979 h 1337979"/>
                    <a:gd name="connsiteX6" fmla="*/ 72826 w 282992"/>
                    <a:gd name="connsiteY6" fmla="*/ 58811 h 1337979"/>
                    <a:gd name="connsiteX0" fmla="*/ 72826 w 325346"/>
                    <a:gd name="connsiteY0" fmla="*/ 44162 h 1323330"/>
                    <a:gd name="connsiteX1" fmla="*/ 320887 w 325346"/>
                    <a:gd name="connsiteY1" fmla="*/ 283720 h 1323330"/>
                    <a:gd name="connsiteX2" fmla="*/ 259911 w 325346"/>
                    <a:gd name="connsiteY2" fmla="*/ 292569 h 1323330"/>
                    <a:gd name="connsiteX3" fmla="*/ 158945 w 325346"/>
                    <a:gd name="connsiteY3" fmla="*/ 351660 h 1323330"/>
                    <a:gd name="connsiteX4" fmla="*/ 102301 w 325346"/>
                    <a:gd name="connsiteY4" fmla="*/ 1307146 h 1323330"/>
                    <a:gd name="connsiteX5" fmla="*/ 0 w 325346"/>
                    <a:gd name="connsiteY5" fmla="*/ 1323330 h 1323330"/>
                    <a:gd name="connsiteX6" fmla="*/ 72826 w 325346"/>
                    <a:gd name="connsiteY6" fmla="*/ 44162 h 1323330"/>
                    <a:gd name="connsiteX0" fmla="*/ 97103 w 325346"/>
                    <a:gd name="connsiteY0" fmla="*/ 45687 h 1308670"/>
                    <a:gd name="connsiteX1" fmla="*/ 320887 w 325346"/>
                    <a:gd name="connsiteY1" fmla="*/ 269060 h 1308670"/>
                    <a:gd name="connsiteX2" fmla="*/ 259911 w 325346"/>
                    <a:gd name="connsiteY2" fmla="*/ 277909 h 1308670"/>
                    <a:gd name="connsiteX3" fmla="*/ 158945 w 325346"/>
                    <a:gd name="connsiteY3" fmla="*/ 337000 h 1308670"/>
                    <a:gd name="connsiteX4" fmla="*/ 102301 w 325346"/>
                    <a:gd name="connsiteY4" fmla="*/ 1292486 h 1308670"/>
                    <a:gd name="connsiteX5" fmla="*/ 0 w 325346"/>
                    <a:gd name="connsiteY5" fmla="*/ 1308670 h 1308670"/>
                    <a:gd name="connsiteX6" fmla="*/ 97103 w 325346"/>
                    <a:gd name="connsiteY6" fmla="*/ 45687 h 1308670"/>
                    <a:gd name="connsiteX0" fmla="*/ 97103 w 325346"/>
                    <a:gd name="connsiteY0" fmla="*/ 45687 h 1308670"/>
                    <a:gd name="connsiteX1" fmla="*/ 320887 w 325346"/>
                    <a:gd name="connsiteY1" fmla="*/ 269060 h 1308670"/>
                    <a:gd name="connsiteX2" fmla="*/ 259911 w 325346"/>
                    <a:gd name="connsiteY2" fmla="*/ 277909 h 1308670"/>
                    <a:gd name="connsiteX3" fmla="*/ 187082 w 325346"/>
                    <a:gd name="connsiteY3" fmla="*/ 164619 h 1308670"/>
                    <a:gd name="connsiteX4" fmla="*/ 158945 w 325346"/>
                    <a:gd name="connsiteY4" fmla="*/ 337000 h 1308670"/>
                    <a:gd name="connsiteX5" fmla="*/ 102301 w 325346"/>
                    <a:gd name="connsiteY5" fmla="*/ 1292486 h 1308670"/>
                    <a:gd name="connsiteX6" fmla="*/ 0 w 325346"/>
                    <a:gd name="connsiteY6" fmla="*/ 1308670 h 1308670"/>
                    <a:gd name="connsiteX7" fmla="*/ 97103 w 325346"/>
                    <a:gd name="connsiteY7" fmla="*/ 45687 h 1308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25346" h="1308670">
                      <a:moveTo>
                        <a:pt x="97103" y="45687"/>
                      </a:moveTo>
                      <a:cubicBezTo>
                        <a:pt x="185650" y="-122187"/>
                        <a:pt x="301139" y="223205"/>
                        <a:pt x="320887" y="269060"/>
                      </a:cubicBezTo>
                      <a:cubicBezTo>
                        <a:pt x="342627" y="302369"/>
                        <a:pt x="278809" y="246356"/>
                        <a:pt x="259911" y="277909"/>
                      </a:cubicBezTo>
                      <a:cubicBezTo>
                        <a:pt x="237610" y="273989"/>
                        <a:pt x="203910" y="154771"/>
                        <a:pt x="187082" y="164619"/>
                      </a:cubicBezTo>
                      <a:cubicBezTo>
                        <a:pt x="170254" y="174467"/>
                        <a:pt x="173075" y="162509"/>
                        <a:pt x="158945" y="337000"/>
                      </a:cubicBezTo>
                      <a:cubicBezTo>
                        <a:pt x="161642" y="644706"/>
                        <a:pt x="99604" y="984780"/>
                        <a:pt x="102301" y="1292486"/>
                      </a:cubicBezTo>
                      <a:lnTo>
                        <a:pt x="0" y="1308670"/>
                      </a:lnTo>
                      <a:lnTo>
                        <a:pt x="97103" y="45687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  <a:sp3d prstMaterial="plastic">
                  <a:bevelT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8" name="Debesis 127"/>
                <p:cNvSpPr/>
                <p:nvPr/>
              </p:nvSpPr>
              <p:spPr>
                <a:xfrm>
                  <a:off x="3208381" y="4258321"/>
                  <a:ext cx="510034" cy="420529"/>
                </a:xfrm>
                <a:prstGeom prst="cloud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  <a:sp3d prstMaterial="plastic">
                  <a:bevelT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21" name="Ovalas 5"/>
              <p:cNvSpPr/>
              <p:nvPr/>
            </p:nvSpPr>
            <p:spPr>
              <a:xfrm>
                <a:off x="773485" y="754152"/>
                <a:ext cx="921499" cy="1544471"/>
              </a:xfrm>
              <a:custGeom>
                <a:avLst/>
                <a:gdLst>
                  <a:gd name="connsiteX0" fmla="*/ 0 w 829499"/>
                  <a:gd name="connsiteY0" fmla="*/ 324036 h 648072"/>
                  <a:gd name="connsiteX1" fmla="*/ 414750 w 829499"/>
                  <a:gd name="connsiteY1" fmla="*/ 0 h 648072"/>
                  <a:gd name="connsiteX2" fmla="*/ 829500 w 829499"/>
                  <a:gd name="connsiteY2" fmla="*/ 324036 h 648072"/>
                  <a:gd name="connsiteX3" fmla="*/ 414750 w 829499"/>
                  <a:gd name="connsiteY3" fmla="*/ 648072 h 648072"/>
                  <a:gd name="connsiteX4" fmla="*/ 0 w 829499"/>
                  <a:gd name="connsiteY4" fmla="*/ 324036 h 648072"/>
                  <a:gd name="connsiteX0" fmla="*/ 56803 w 886303"/>
                  <a:gd name="connsiteY0" fmla="*/ 750754 h 1074790"/>
                  <a:gd name="connsiteX1" fmla="*/ 48276 w 886303"/>
                  <a:gd name="connsiteY1" fmla="*/ 5605 h 1074790"/>
                  <a:gd name="connsiteX2" fmla="*/ 471553 w 886303"/>
                  <a:gd name="connsiteY2" fmla="*/ 426718 h 1074790"/>
                  <a:gd name="connsiteX3" fmla="*/ 886303 w 886303"/>
                  <a:gd name="connsiteY3" fmla="*/ 750754 h 1074790"/>
                  <a:gd name="connsiteX4" fmla="*/ 471553 w 886303"/>
                  <a:gd name="connsiteY4" fmla="*/ 1074790 h 1074790"/>
                  <a:gd name="connsiteX5" fmla="*/ 56803 w 886303"/>
                  <a:gd name="connsiteY5" fmla="*/ 750754 h 1074790"/>
                  <a:gd name="connsiteX0" fmla="*/ 56803 w 886303"/>
                  <a:gd name="connsiteY0" fmla="*/ 754508 h 1078544"/>
                  <a:gd name="connsiteX1" fmla="*/ 48276 w 886303"/>
                  <a:gd name="connsiteY1" fmla="*/ 9359 h 1078544"/>
                  <a:gd name="connsiteX2" fmla="*/ 137289 w 886303"/>
                  <a:gd name="connsiteY2" fmla="*/ 600077 h 1078544"/>
                  <a:gd name="connsiteX3" fmla="*/ 471553 w 886303"/>
                  <a:gd name="connsiteY3" fmla="*/ 430472 h 1078544"/>
                  <a:gd name="connsiteX4" fmla="*/ 886303 w 886303"/>
                  <a:gd name="connsiteY4" fmla="*/ 754508 h 1078544"/>
                  <a:gd name="connsiteX5" fmla="*/ 471553 w 886303"/>
                  <a:gd name="connsiteY5" fmla="*/ 1078544 h 1078544"/>
                  <a:gd name="connsiteX6" fmla="*/ 56803 w 886303"/>
                  <a:gd name="connsiteY6" fmla="*/ 754508 h 1078544"/>
                  <a:gd name="connsiteX0" fmla="*/ 56803 w 886303"/>
                  <a:gd name="connsiteY0" fmla="*/ 754940 h 1078976"/>
                  <a:gd name="connsiteX1" fmla="*/ 48276 w 886303"/>
                  <a:gd name="connsiteY1" fmla="*/ 9791 h 1078976"/>
                  <a:gd name="connsiteX2" fmla="*/ 137289 w 886303"/>
                  <a:gd name="connsiteY2" fmla="*/ 600509 h 1078976"/>
                  <a:gd name="connsiteX3" fmla="*/ 193933 w 886303"/>
                  <a:gd name="connsiteY3" fmla="*/ 1699 h 1078976"/>
                  <a:gd name="connsiteX4" fmla="*/ 471553 w 886303"/>
                  <a:gd name="connsiteY4" fmla="*/ 430904 h 1078976"/>
                  <a:gd name="connsiteX5" fmla="*/ 886303 w 886303"/>
                  <a:gd name="connsiteY5" fmla="*/ 754940 h 1078976"/>
                  <a:gd name="connsiteX6" fmla="*/ 471553 w 886303"/>
                  <a:gd name="connsiteY6" fmla="*/ 1078976 h 1078976"/>
                  <a:gd name="connsiteX7" fmla="*/ 56803 w 886303"/>
                  <a:gd name="connsiteY7" fmla="*/ 754940 h 1078976"/>
                  <a:gd name="connsiteX0" fmla="*/ 56803 w 886303"/>
                  <a:gd name="connsiteY0" fmla="*/ 756798 h 1080834"/>
                  <a:gd name="connsiteX1" fmla="*/ 48276 w 886303"/>
                  <a:gd name="connsiteY1" fmla="*/ 11649 h 1080834"/>
                  <a:gd name="connsiteX2" fmla="*/ 137289 w 886303"/>
                  <a:gd name="connsiteY2" fmla="*/ 602367 h 1080834"/>
                  <a:gd name="connsiteX3" fmla="*/ 193933 w 886303"/>
                  <a:gd name="connsiteY3" fmla="*/ 3557 h 1080834"/>
                  <a:gd name="connsiteX4" fmla="*/ 282945 w 886303"/>
                  <a:gd name="connsiteY4" fmla="*/ 464803 h 1080834"/>
                  <a:gd name="connsiteX5" fmla="*/ 471553 w 886303"/>
                  <a:gd name="connsiteY5" fmla="*/ 432762 h 1080834"/>
                  <a:gd name="connsiteX6" fmla="*/ 886303 w 886303"/>
                  <a:gd name="connsiteY6" fmla="*/ 756798 h 1080834"/>
                  <a:gd name="connsiteX7" fmla="*/ 471553 w 886303"/>
                  <a:gd name="connsiteY7" fmla="*/ 1080834 h 1080834"/>
                  <a:gd name="connsiteX8" fmla="*/ 56803 w 886303"/>
                  <a:gd name="connsiteY8" fmla="*/ 756798 h 1080834"/>
                  <a:gd name="connsiteX0" fmla="*/ 56803 w 886303"/>
                  <a:gd name="connsiteY0" fmla="*/ 900911 h 1224947"/>
                  <a:gd name="connsiteX1" fmla="*/ 48276 w 886303"/>
                  <a:gd name="connsiteY1" fmla="*/ 155762 h 1224947"/>
                  <a:gd name="connsiteX2" fmla="*/ 137289 w 886303"/>
                  <a:gd name="connsiteY2" fmla="*/ 746480 h 1224947"/>
                  <a:gd name="connsiteX3" fmla="*/ 193933 w 886303"/>
                  <a:gd name="connsiteY3" fmla="*/ 147670 h 1224947"/>
                  <a:gd name="connsiteX4" fmla="*/ 282945 w 886303"/>
                  <a:gd name="connsiteY4" fmla="*/ 608916 h 1224947"/>
                  <a:gd name="connsiteX5" fmla="*/ 633394 w 886303"/>
                  <a:gd name="connsiteY5" fmla="*/ 2341 h 1224947"/>
                  <a:gd name="connsiteX6" fmla="*/ 886303 w 886303"/>
                  <a:gd name="connsiteY6" fmla="*/ 900911 h 1224947"/>
                  <a:gd name="connsiteX7" fmla="*/ 471553 w 886303"/>
                  <a:gd name="connsiteY7" fmla="*/ 1224947 h 1224947"/>
                  <a:gd name="connsiteX8" fmla="*/ 56803 w 886303"/>
                  <a:gd name="connsiteY8" fmla="*/ 900911 h 1224947"/>
                  <a:gd name="connsiteX0" fmla="*/ 56803 w 892394"/>
                  <a:gd name="connsiteY0" fmla="*/ 899186 h 1223222"/>
                  <a:gd name="connsiteX1" fmla="*/ 48276 w 892394"/>
                  <a:gd name="connsiteY1" fmla="*/ 154037 h 1223222"/>
                  <a:gd name="connsiteX2" fmla="*/ 137289 w 892394"/>
                  <a:gd name="connsiteY2" fmla="*/ 744755 h 1223222"/>
                  <a:gd name="connsiteX3" fmla="*/ 193933 w 892394"/>
                  <a:gd name="connsiteY3" fmla="*/ 145945 h 1223222"/>
                  <a:gd name="connsiteX4" fmla="*/ 282945 w 892394"/>
                  <a:gd name="connsiteY4" fmla="*/ 607191 h 1223222"/>
                  <a:gd name="connsiteX5" fmla="*/ 633394 w 892394"/>
                  <a:gd name="connsiteY5" fmla="*/ 616 h 1223222"/>
                  <a:gd name="connsiteX6" fmla="*/ 566167 w 892394"/>
                  <a:gd name="connsiteY6" fmla="*/ 752849 h 1223222"/>
                  <a:gd name="connsiteX7" fmla="*/ 886303 w 892394"/>
                  <a:gd name="connsiteY7" fmla="*/ 899186 h 1223222"/>
                  <a:gd name="connsiteX8" fmla="*/ 471553 w 892394"/>
                  <a:gd name="connsiteY8" fmla="*/ 1223222 h 1223222"/>
                  <a:gd name="connsiteX9" fmla="*/ 56803 w 892394"/>
                  <a:gd name="connsiteY9" fmla="*/ 899186 h 1223222"/>
                  <a:gd name="connsiteX0" fmla="*/ 56803 w 949534"/>
                  <a:gd name="connsiteY0" fmla="*/ 899186 h 1223222"/>
                  <a:gd name="connsiteX1" fmla="*/ 48276 w 949534"/>
                  <a:gd name="connsiteY1" fmla="*/ 154037 h 1223222"/>
                  <a:gd name="connsiteX2" fmla="*/ 137289 w 949534"/>
                  <a:gd name="connsiteY2" fmla="*/ 744755 h 1223222"/>
                  <a:gd name="connsiteX3" fmla="*/ 193933 w 949534"/>
                  <a:gd name="connsiteY3" fmla="*/ 145945 h 1223222"/>
                  <a:gd name="connsiteX4" fmla="*/ 282945 w 949534"/>
                  <a:gd name="connsiteY4" fmla="*/ 607191 h 1223222"/>
                  <a:gd name="connsiteX5" fmla="*/ 633394 w 949534"/>
                  <a:gd name="connsiteY5" fmla="*/ 616 h 1223222"/>
                  <a:gd name="connsiteX6" fmla="*/ 566167 w 949534"/>
                  <a:gd name="connsiteY6" fmla="*/ 752849 h 1223222"/>
                  <a:gd name="connsiteX7" fmla="*/ 922215 w 949534"/>
                  <a:gd name="connsiteY7" fmla="*/ 299694 h 1223222"/>
                  <a:gd name="connsiteX8" fmla="*/ 886303 w 949534"/>
                  <a:gd name="connsiteY8" fmla="*/ 899186 h 1223222"/>
                  <a:gd name="connsiteX9" fmla="*/ 471553 w 949534"/>
                  <a:gd name="connsiteY9" fmla="*/ 1223222 h 1223222"/>
                  <a:gd name="connsiteX10" fmla="*/ 56803 w 949534"/>
                  <a:gd name="connsiteY10" fmla="*/ 899186 h 1223222"/>
                  <a:gd name="connsiteX0" fmla="*/ 56803 w 927544"/>
                  <a:gd name="connsiteY0" fmla="*/ 899186 h 1227029"/>
                  <a:gd name="connsiteX1" fmla="*/ 48276 w 927544"/>
                  <a:gd name="connsiteY1" fmla="*/ 154037 h 1227029"/>
                  <a:gd name="connsiteX2" fmla="*/ 137289 w 927544"/>
                  <a:gd name="connsiteY2" fmla="*/ 744755 h 1227029"/>
                  <a:gd name="connsiteX3" fmla="*/ 193933 w 927544"/>
                  <a:gd name="connsiteY3" fmla="*/ 145945 h 1227029"/>
                  <a:gd name="connsiteX4" fmla="*/ 282945 w 927544"/>
                  <a:gd name="connsiteY4" fmla="*/ 607191 h 1227029"/>
                  <a:gd name="connsiteX5" fmla="*/ 633394 w 927544"/>
                  <a:gd name="connsiteY5" fmla="*/ 616 h 1227029"/>
                  <a:gd name="connsiteX6" fmla="*/ 566167 w 927544"/>
                  <a:gd name="connsiteY6" fmla="*/ 752849 h 1227029"/>
                  <a:gd name="connsiteX7" fmla="*/ 922215 w 927544"/>
                  <a:gd name="connsiteY7" fmla="*/ 299694 h 1227029"/>
                  <a:gd name="connsiteX8" fmla="*/ 554530 w 927544"/>
                  <a:gd name="connsiteY8" fmla="*/ 1061027 h 1227029"/>
                  <a:gd name="connsiteX9" fmla="*/ 471553 w 927544"/>
                  <a:gd name="connsiteY9" fmla="*/ 1223222 h 1227029"/>
                  <a:gd name="connsiteX10" fmla="*/ 56803 w 927544"/>
                  <a:gd name="connsiteY10" fmla="*/ 899186 h 1227029"/>
                  <a:gd name="connsiteX0" fmla="*/ 50758 w 921499"/>
                  <a:gd name="connsiteY0" fmla="*/ 899186 h 1223548"/>
                  <a:gd name="connsiteX1" fmla="*/ 42231 w 921499"/>
                  <a:gd name="connsiteY1" fmla="*/ 154037 h 1223548"/>
                  <a:gd name="connsiteX2" fmla="*/ 131244 w 921499"/>
                  <a:gd name="connsiteY2" fmla="*/ 744755 h 1223548"/>
                  <a:gd name="connsiteX3" fmla="*/ 187888 w 921499"/>
                  <a:gd name="connsiteY3" fmla="*/ 145945 h 1223548"/>
                  <a:gd name="connsiteX4" fmla="*/ 276900 w 921499"/>
                  <a:gd name="connsiteY4" fmla="*/ 607191 h 1223548"/>
                  <a:gd name="connsiteX5" fmla="*/ 627349 w 921499"/>
                  <a:gd name="connsiteY5" fmla="*/ 616 h 1223548"/>
                  <a:gd name="connsiteX6" fmla="*/ 560122 w 921499"/>
                  <a:gd name="connsiteY6" fmla="*/ 752849 h 1223548"/>
                  <a:gd name="connsiteX7" fmla="*/ 916170 w 921499"/>
                  <a:gd name="connsiteY7" fmla="*/ 299694 h 1223548"/>
                  <a:gd name="connsiteX8" fmla="*/ 548485 w 921499"/>
                  <a:gd name="connsiteY8" fmla="*/ 1061027 h 1223548"/>
                  <a:gd name="connsiteX9" fmla="*/ 465508 w 921499"/>
                  <a:gd name="connsiteY9" fmla="*/ 1223222 h 1223548"/>
                  <a:gd name="connsiteX10" fmla="*/ 357820 w 921499"/>
                  <a:gd name="connsiteY10" fmla="*/ 1019885 h 1223548"/>
                  <a:gd name="connsiteX11" fmla="*/ 50758 w 921499"/>
                  <a:gd name="connsiteY11" fmla="*/ 899186 h 1223548"/>
                  <a:gd name="connsiteX0" fmla="*/ 50758 w 921499"/>
                  <a:gd name="connsiteY0" fmla="*/ 899186 h 1083678"/>
                  <a:gd name="connsiteX1" fmla="*/ 42231 w 921499"/>
                  <a:gd name="connsiteY1" fmla="*/ 154037 h 1083678"/>
                  <a:gd name="connsiteX2" fmla="*/ 131244 w 921499"/>
                  <a:gd name="connsiteY2" fmla="*/ 744755 h 1083678"/>
                  <a:gd name="connsiteX3" fmla="*/ 187888 w 921499"/>
                  <a:gd name="connsiteY3" fmla="*/ 145945 h 1083678"/>
                  <a:gd name="connsiteX4" fmla="*/ 276900 w 921499"/>
                  <a:gd name="connsiteY4" fmla="*/ 607191 h 1083678"/>
                  <a:gd name="connsiteX5" fmla="*/ 627349 w 921499"/>
                  <a:gd name="connsiteY5" fmla="*/ 616 h 1083678"/>
                  <a:gd name="connsiteX6" fmla="*/ 560122 w 921499"/>
                  <a:gd name="connsiteY6" fmla="*/ 752849 h 1083678"/>
                  <a:gd name="connsiteX7" fmla="*/ 916170 w 921499"/>
                  <a:gd name="connsiteY7" fmla="*/ 299694 h 1083678"/>
                  <a:gd name="connsiteX8" fmla="*/ 548485 w 921499"/>
                  <a:gd name="connsiteY8" fmla="*/ 1061027 h 1083678"/>
                  <a:gd name="connsiteX9" fmla="*/ 473600 w 921499"/>
                  <a:gd name="connsiteY9" fmla="*/ 1020921 h 1083678"/>
                  <a:gd name="connsiteX10" fmla="*/ 357820 w 921499"/>
                  <a:gd name="connsiteY10" fmla="*/ 1019885 h 1083678"/>
                  <a:gd name="connsiteX11" fmla="*/ 50758 w 921499"/>
                  <a:gd name="connsiteY11" fmla="*/ 899186 h 1083678"/>
                  <a:gd name="connsiteX0" fmla="*/ 50758 w 921499"/>
                  <a:gd name="connsiteY0" fmla="*/ 906057 h 1090549"/>
                  <a:gd name="connsiteX1" fmla="*/ 42231 w 921499"/>
                  <a:gd name="connsiteY1" fmla="*/ 160908 h 1090549"/>
                  <a:gd name="connsiteX2" fmla="*/ 131244 w 921499"/>
                  <a:gd name="connsiteY2" fmla="*/ 751626 h 1090549"/>
                  <a:gd name="connsiteX3" fmla="*/ 187888 w 921499"/>
                  <a:gd name="connsiteY3" fmla="*/ 152816 h 1090549"/>
                  <a:gd name="connsiteX4" fmla="*/ 276900 w 921499"/>
                  <a:gd name="connsiteY4" fmla="*/ 614062 h 1090549"/>
                  <a:gd name="connsiteX5" fmla="*/ 454924 w 921499"/>
                  <a:gd name="connsiteY5" fmla="*/ 387485 h 1090549"/>
                  <a:gd name="connsiteX6" fmla="*/ 627349 w 921499"/>
                  <a:gd name="connsiteY6" fmla="*/ 7487 h 1090549"/>
                  <a:gd name="connsiteX7" fmla="*/ 560122 w 921499"/>
                  <a:gd name="connsiteY7" fmla="*/ 759720 h 1090549"/>
                  <a:gd name="connsiteX8" fmla="*/ 916170 w 921499"/>
                  <a:gd name="connsiteY8" fmla="*/ 306565 h 1090549"/>
                  <a:gd name="connsiteX9" fmla="*/ 548485 w 921499"/>
                  <a:gd name="connsiteY9" fmla="*/ 1067898 h 1090549"/>
                  <a:gd name="connsiteX10" fmla="*/ 473600 w 921499"/>
                  <a:gd name="connsiteY10" fmla="*/ 1027792 h 1090549"/>
                  <a:gd name="connsiteX11" fmla="*/ 357820 w 921499"/>
                  <a:gd name="connsiteY11" fmla="*/ 1026756 h 1090549"/>
                  <a:gd name="connsiteX12" fmla="*/ 50758 w 921499"/>
                  <a:gd name="connsiteY12" fmla="*/ 906057 h 1090549"/>
                  <a:gd name="connsiteX0" fmla="*/ 50758 w 921499"/>
                  <a:gd name="connsiteY0" fmla="*/ 1038031 h 1222523"/>
                  <a:gd name="connsiteX1" fmla="*/ 42231 w 921499"/>
                  <a:gd name="connsiteY1" fmla="*/ 292882 h 1222523"/>
                  <a:gd name="connsiteX2" fmla="*/ 131244 w 921499"/>
                  <a:gd name="connsiteY2" fmla="*/ 883600 h 1222523"/>
                  <a:gd name="connsiteX3" fmla="*/ 187888 w 921499"/>
                  <a:gd name="connsiteY3" fmla="*/ 284790 h 1222523"/>
                  <a:gd name="connsiteX4" fmla="*/ 276900 w 921499"/>
                  <a:gd name="connsiteY4" fmla="*/ 746036 h 1222523"/>
                  <a:gd name="connsiteX5" fmla="*/ 365912 w 921499"/>
                  <a:gd name="connsiteY5" fmla="*/ 1570 h 1222523"/>
                  <a:gd name="connsiteX6" fmla="*/ 454924 w 921499"/>
                  <a:gd name="connsiteY6" fmla="*/ 519459 h 1222523"/>
                  <a:gd name="connsiteX7" fmla="*/ 627349 w 921499"/>
                  <a:gd name="connsiteY7" fmla="*/ 139461 h 1222523"/>
                  <a:gd name="connsiteX8" fmla="*/ 560122 w 921499"/>
                  <a:gd name="connsiteY8" fmla="*/ 891694 h 1222523"/>
                  <a:gd name="connsiteX9" fmla="*/ 916170 w 921499"/>
                  <a:gd name="connsiteY9" fmla="*/ 438539 h 1222523"/>
                  <a:gd name="connsiteX10" fmla="*/ 548485 w 921499"/>
                  <a:gd name="connsiteY10" fmla="*/ 1199872 h 1222523"/>
                  <a:gd name="connsiteX11" fmla="*/ 473600 w 921499"/>
                  <a:gd name="connsiteY11" fmla="*/ 1159766 h 1222523"/>
                  <a:gd name="connsiteX12" fmla="*/ 357820 w 921499"/>
                  <a:gd name="connsiteY12" fmla="*/ 1158730 h 1222523"/>
                  <a:gd name="connsiteX13" fmla="*/ 50758 w 921499"/>
                  <a:gd name="connsiteY13" fmla="*/ 1038031 h 12225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21499" h="1222523">
                    <a:moveTo>
                      <a:pt x="50758" y="1038031"/>
                    </a:moveTo>
                    <a:cubicBezTo>
                      <a:pt x="-1840" y="893723"/>
                      <a:pt x="-26894" y="346888"/>
                      <a:pt x="42231" y="292882"/>
                    </a:cubicBezTo>
                    <a:cubicBezTo>
                      <a:pt x="77224" y="201058"/>
                      <a:pt x="60698" y="813414"/>
                      <a:pt x="131244" y="883600"/>
                    </a:cubicBezTo>
                    <a:cubicBezTo>
                      <a:pt x="169007" y="975310"/>
                      <a:pt x="132177" y="313057"/>
                      <a:pt x="187888" y="284790"/>
                    </a:cubicBezTo>
                    <a:cubicBezTo>
                      <a:pt x="228348" y="237586"/>
                      <a:pt x="230630" y="674502"/>
                      <a:pt x="276900" y="746036"/>
                    </a:cubicBezTo>
                    <a:cubicBezTo>
                      <a:pt x="297130" y="822910"/>
                      <a:pt x="336241" y="39333"/>
                      <a:pt x="365912" y="1570"/>
                    </a:cubicBezTo>
                    <a:cubicBezTo>
                      <a:pt x="395583" y="-36193"/>
                      <a:pt x="401911" y="620555"/>
                      <a:pt x="454924" y="519459"/>
                    </a:cubicBezTo>
                    <a:cubicBezTo>
                      <a:pt x="507938" y="418363"/>
                      <a:pt x="609816" y="77422"/>
                      <a:pt x="627349" y="139461"/>
                    </a:cubicBezTo>
                    <a:cubicBezTo>
                      <a:pt x="644882" y="201500"/>
                      <a:pt x="529518" y="754184"/>
                      <a:pt x="560122" y="891694"/>
                    </a:cubicBezTo>
                    <a:cubicBezTo>
                      <a:pt x="590726" y="1029204"/>
                      <a:pt x="862814" y="414149"/>
                      <a:pt x="916170" y="438539"/>
                    </a:cubicBezTo>
                    <a:cubicBezTo>
                      <a:pt x="969526" y="462929"/>
                      <a:pt x="606063" y="1133614"/>
                      <a:pt x="548485" y="1199872"/>
                    </a:cubicBezTo>
                    <a:cubicBezTo>
                      <a:pt x="490907" y="1266130"/>
                      <a:pt x="505378" y="1166623"/>
                      <a:pt x="473600" y="1159766"/>
                    </a:cubicBezTo>
                    <a:cubicBezTo>
                      <a:pt x="441822" y="1152909"/>
                      <a:pt x="426945" y="1212736"/>
                      <a:pt x="357820" y="1158730"/>
                    </a:cubicBezTo>
                    <a:cubicBezTo>
                      <a:pt x="288695" y="1104724"/>
                      <a:pt x="103356" y="1182339"/>
                      <a:pt x="50758" y="1038031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rgbClr val="00B050"/>
                </a:solidFill>
              </a:ln>
              <a:sp3d prstMaterial="plastic">
                <a:bevelT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2" name="Ovalas 5"/>
              <p:cNvSpPr/>
              <p:nvPr/>
            </p:nvSpPr>
            <p:spPr>
              <a:xfrm>
                <a:off x="-98603" y="1052173"/>
                <a:ext cx="921499" cy="1544471"/>
              </a:xfrm>
              <a:custGeom>
                <a:avLst/>
                <a:gdLst>
                  <a:gd name="connsiteX0" fmla="*/ 0 w 829499"/>
                  <a:gd name="connsiteY0" fmla="*/ 324036 h 648072"/>
                  <a:gd name="connsiteX1" fmla="*/ 414750 w 829499"/>
                  <a:gd name="connsiteY1" fmla="*/ 0 h 648072"/>
                  <a:gd name="connsiteX2" fmla="*/ 829500 w 829499"/>
                  <a:gd name="connsiteY2" fmla="*/ 324036 h 648072"/>
                  <a:gd name="connsiteX3" fmla="*/ 414750 w 829499"/>
                  <a:gd name="connsiteY3" fmla="*/ 648072 h 648072"/>
                  <a:gd name="connsiteX4" fmla="*/ 0 w 829499"/>
                  <a:gd name="connsiteY4" fmla="*/ 324036 h 648072"/>
                  <a:gd name="connsiteX0" fmla="*/ 56803 w 886303"/>
                  <a:gd name="connsiteY0" fmla="*/ 750754 h 1074790"/>
                  <a:gd name="connsiteX1" fmla="*/ 48276 w 886303"/>
                  <a:gd name="connsiteY1" fmla="*/ 5605 h 1074790"/>
                  <a:gd name="connsiteX2" fmla="*/ 471553 w 886303"/>
                  <a:gd name="connsiteY2" fmla="*/ 426718 h 1074790"/>
                  <a:gd name="connsiteX3" fmla="*/ 886303 w 886303"/>
                  <a:gd name="connsiteY3" fmla="*/ 750754 h 1074790"/>
                  <a:gd name="connsiteX4" fmla="*/ 471553 w 886303"/>
                  <a:gd name="connsiteY4" fmla="*/ 1074790 h 1074790"/>
                  <a:gd name="connsiteX5" fmla="*/ 56803 w 886303"/>
                  <a:gd name="connsiteY5" fmla="*/ 750754 h 1074790"/>
                  <a:gd name="connsiteX0" fmla="*/ 56803 w 886303"/>
                  <a:gd name="connsiteY0" fmla="*/ 754508 h 1078544"/>
                  <a:gd name="connsiteX1" fmla="*/ 48276 w 886303"/>
                  <a:gd name="connsiteY1" fmla="*/ 9359 h 1078544"/>
                  <a:gd name="connsiteX2" fmla="*/ 137289 w 886303"/>
                  <a:gd name="connsiteY2" fmla="*/ 600077 h 1078544"/>
                  <a:gd name="connsiteX3" fmla="*/ 471553 w 886303"/>
                  <a:gd name="connsiteY3" fmla="*/ 430472 h 1078544"/>
                  <a:gd name="connsiteX4" fmla="*/ 886303 w 886303"/>
                  <a:gd name="connsiteY4" fmla="*/ 754508 h 1078544"/>
                  <a:gd name="connsiteX5" fmla="*/ 471553 w 886303"/>
                  <a:gd name="connsiteY5" fmla="*/ 1078544 h 1078544"/>
                  <a:gd name="connsiteX6" fmla="*/ 56803 w 886303"/>
                  <a:gd name="connsiteY6" fmla="*/ 754508 h 1078544"/>
                  <a:gd name="connsiteX0" fmla="*/ 56803 w 886303"/>
                  <a:gd name="connsiteY0" fmla="*/ 754940 h 1078976"/>
                  <a:gd name="connsiteX1" fmla="*/ 48276 w 886303"/>
                  <a:gd name="connsiteY1" fmla="*/ 9791 h 1078976"/>
                  <a:gd name="connsiteX2" fmla="*/ 137289 w 886303"/>
                  <a:gd name="connsiteY2" fmla="*/ 600509 h 1078976"/>
                  <a:gd name="connsiteX3" fmla="*/ 193933 w 886303"/>
                  <a:gd name="connsiteY3" fmla="*/ 1699 h 1078976"/>
                  <a:gd name="connsiteX4" fmla="*/ 471553 w 886303"/>
                  <a:gd name="connsiteY4" fmla="*/ 430904 h 1078976"/>
                  <a:gd name="connsiteX5" fmla="*/ 886303 w 886303"/>
                  <a:gd name="connsiteY5" fmla="*/ 754940 h 1078976"/>
                  <a:gd name="connsiteX6" fmla="*/ 471553 w 886303"/>
                  <a:gd name="connsiteY6" fmla="*/ 1078976 h 1078976"/>
                  <a:gd name="connsiteX7" fmla="*/ 56803 w 886303"/>
                  <a:gd name="connsiteY7" fmla="*/ 754940 h 1078976"/>
                  <a:gd name="connsiteX0" fmla="*/ 56803 w 886303"/>
                  <a:gd name="connsiteY0" fmla="*/ 756798 h 1080834"/>
                  <a:gd name="connsiteX1" fmla="*/ 48276 w 886303"/>
                  <a:gd name="connsiteY1" fmla="*/ 11649 h 1080834"/>
                  <a:gd name="connsiteX2" fmla="*/ 137289 w 886303"/>
                  <a:gd name="connsiteY2" fmla="*/ 602367 h 1080834"/>
                  <a:gd name="connsiteX3" fmla="*/ 193933 w 886303"/>
                  <a:gd name="connsiteY3" fmla="*/ 3557 h 1080834"/>
                  <a:gd name="connsiteX4" fmla="*/ 282945 w 886303"/>
                  <a:gd name="connsiteY4" fmla="*/ 464803 h 1080834"/>
                  <a:gd name="connsiteX5" fmla="*/ 471553 w 886303"/>
                  <a:gd name="connsiteY5" fmla="*/ 432762 h 1080834"/>
                  <a:gd name="connsiteX6" fmla="*/ 886303 w 886303"/>
                  <a:gd name="connsiteY6" fmla="*/ 756798 h 1080834"/>
                  <a:gd name="connsiteX7" fmla="*/ 471553 w 886303"/>
                  <a:gd name="connsiteY7" fmla="*/ 1080834 h 1080834"/>
                  <a:gd name="connsiteX8" fmla="*/ 56803 w 886303"/>
                  <a:gd name="connsiteY8" fmla="*/ 756798 h 1080834"/>
                  <a:gd name="connsiteX0" fmla="*/ 56803 w 886303"/>
                  <a:gd name="connsiteY0" fmla="*/ 900911 h 1224947"/>
                  <a:gd name="connsiteX1" fmla="*/ 48276 w 886303"/>
                  <a:gd name="connsiteY1" fmla="*/ 155762 h 1224947"/>
                  <a:gd name="connsiteX2" fmla="*/ 137289 w 886303"/>
                  <a:gd name="connsiteY2" fmla="*/ 746480 h 1224947"/>
                  <a:gd name="connsiteX3" fmla="*/ 193933 w 886303"/>
                  <a:gd name="connsiteY3" fmla="*/ 147670 h 1224947"/>
                  <a:gd name="connsiteX4" fmla="*/ 282945 w 886303"/>
                  <a:gd name="connsiteY4" fmla="*/ 608916 h 1224947"/>
                  <a:gd name="connsiteX5" fmla="*/ 633394 w 886303"/>
                  <a:gd name="connsiteY5" fmla="*/ 2341 h 1224947"/>
                  <a:gd name="connsiteX6" fmla="*/ 886303 w 886303"/>
                  <a:gd name="connsiteY6" fmla="*/ 900911 h 1224947"/>
                  <a:gd name="connsiteX7" fmla="*/ 471553 w 886303"/>
                  <a:gd name="connsiteY7" fmla="*/ 1224947 h 1224947"/>
                  <a:gd name="connsiteX8" fmla="*/ 56803 w 886303"/>
                  <a:gd name="connsiteY8" fmla="*/ 900911 h 1224947"/>
                  <a:gd name="connsiteX0" fmla="*/ 56803 w 892394"/>
                  <a:gd name="connsiteY0" fmla="*/ 899186 h 1223222"/>
                  <a:gd name="connsiteX1" fmla="*/ 48276 w 892394"/>
                  <a:gd name="connsiteY1" fmla="*/ 154037 h 1223222"/>
                  <a:gd name="connsiteX2" fmla="*/ 137289 w 892394"/>
                  <a:gd name="connsiteY2" fmla="*/ 744755 h 1223222"/>
                  <a:gd name="connsiteX3" fmla="*/ 193933 w 892394"/>
                  <a:gd name="connsiteY3" fmla="*/ 145945 h 1223222"/>
                  <a:gd name="connsiteX4" fmla="*/ 282945 w 892394"/>
                  <a:gd name="connsiteY4" fmla="*/ 607191 h 1223222"/>
                  <a:gd name="connsiteX5" fmla="*/ 633394 w 892394"/>
                  <a:gd name="connsiteY5" fmla="*/ 616 h 1223222"/>
                  <a:gd name="connsiteX6" fmla="*/ 566167 w 892394"/>
                  <a:gd name="connsiteY6" fmla="*/ 752849 h 1223222"/>
                  <a:gd name="connsiteX7" fmla="*/ 886303 w 892394"/>
                  <a:gd name="connsiteY7" fmla="*/ 899186 h 1223222"/>
                  <a:gd name="connsiteX8" fmla="*/ 471553 w 892394"/>
                  <a:gd name="connsiteY8" fmla="*/ 1223222 h 1223222"/>
                  <a:gd name="connsiteX9" fmla="*/ 56803 w 892394"/>
                  <a:gd name="connsiteY9" fmla="*/ 899186 h 1223222"/>
                  <a:gd name="connsiteX0" fmla="*/ 56803 w 949534"/>
                  <a:gd name="connsiteY0" fmla="*/ 899186 h 1223222"/>
                  <a:gd name="connsiteX1" fmla="*/ 48276 w 949534"/>
                  <a:gd name="connsiteY1" fmla="*/ 154037 h 1223222"/>
                  <a:gd name="connsiteX2" fmla="*/ 137289 w 949534"/>
                  <a:gd name="connsiteY2" fmla="*/ 744755 h 1223222"/>
                  <a:gd name="connsiteX3" fmla="*/ 193933 w 949534"/>
                  <a:gd name="connsiteY3" fmla="*/ 145945 h 1223222"/>
                  <a:gd name="connsiteX4" fmla="*/ 282945 w 949534"/>
                  <a:gd name="connsiteY4" fmla="*/ 607191 h 1223222"/>
                  <a:gd name="connsiteX5" fmla="*/ 633394 w 949534"/>
                  <a:gd name="connsiteY5" fmla="*/ 616 h 1223222"/>
                  <a:gd name="connsiteX6" fmla="*/ 566167 w 949534"/>
                  <a:gd name="connsiteY6" fmla="*/ 752849 h 1223222"/>
                  <a:gd name="connsiteX7" fmla="*/ 922215 w 949534"/>
                  <a:gd name="connsiteY7" fmla="*/ 299694 h 1223222"/>
                  <a:gd name="connsiteX8" fmla="*/ 886303 w 949534"/>
                  <a:gd name="connsiteY8" fmla="*/ 899186 h 1223222"/>
                  <a:gd name="connsiteX9" fmla="*/ 471553 w 949534"/>
                  <a:gd name="connsiteY9" fmla="*/ 1223222 h 1223222"/>
                  <a:gd name="connsiteX10" fmla="*/ 56803 w 949534"/>
                  <a:gd name="connsiteY10" fmla="*/ 899186 h 1223222"/>
                  <a:gd name="connsiteX0" fmla="*/ 56803 w 927544"/>
                  <a:gd name="connsiteY0" fmla="*/ 899186 h 1227029"/>
                  <a:gd name="connsiteX1" fmla="*/ 48276 w 927544"/>
                  <a:gd name="connsiteY1" fmla="*/ 154037 h 1227029"/>
                  <a:gd name="connsiteX2" fmla="*/ 137289 w 927544"/>
                  <a:gd name="connsiteY2" fmla="*/ 744755 h 1227029"/>
                  <a:gd name="connsiteX3" fmla="*/ 193933 w 927544"/>
                  <a:gd name="connsiteY3" fmla="*/ 145945 h 1227029"/>
                  <a:gd name="connsiteX4" fmla="*/ 282945 w 927544"/>
                  <a:gd name="connsiteY4" fmla="*/ 607191 h 1227029"/>
                  <a:gd name="connsiteX5" fmla="*/ 633394 w 927544"/>
                  <a:gd name="connsiteY5" fmla="*/ 616 h 1227029"/>
                  <a:gd name="connsiteX6" fmla="*/ 566167 w 927544"/>
                  <a:gd name="connsiteY6" fmla="*/ 752849 h 1227029"/>
                  <a:gd name="connsiteX7" fmla="*/ 922215 w 927544"/>
                  <a:gd name="connsiteY7" fmla="*/ 299694 h 1227029"/>
                  <a:gd name="connsiteX8" fmla="*/ 554530 w 927544"/>
                  <a:gd name="connsiteY8" fmla="*/ 1061027 h 1227029"/>
                  <a:gd name="connsiteX9" fmla="*/ 471553 w 927544"/>
                  <a:gd name="connsiteY9" fmla="*/ 1223222 h 1227029"/>
                  <a:gd name="connsiteX10" fmla="*/ 56803 w 927544"/>
                  <a:gd name="connsiteY10" fmla="*/ 899186 h 1227029"/>
                  <a:gd name="connsiteX0" fmla="*/ 50758 w 921499"/>
                  <a:gd name="connsiteY0" fmla="*/ 899186 h 1223548"/>
                  <a:gd name="connsiteX1" fmla="*/ 42231 w 921499"/>
                  <a:gd name="connsiteY1" fmla="*/ 154037 h 1223548"/>
                  <a:gd name="connsiteX2" fmla="*/ 131244 w 921499"/>
                  <a:gd name="connsiteY2" fmla="*/ 744755 h 1223548"/>
                  <a:gd name="connsiteX3" fmla="*/ 187888 w 921499"/>
                  <a:gd name="connsiteY3" fmla="*/ 145945 h 1223548"/>
                  <a:gd name="connsiteX4" fmla="*/ 276900 w 921499"/>
                  <a:gd name="connsiteY4" fmla="*/ 607191 h 1223548"/>
                  <a:gd name="connsiteX5" fmla="*/ 627349 w 921499"/>
                  <a:gd name="connsiteY5" fmla="*/ 616 h 1223548"/>
                  <a:gd name="connsiteX6" fmla="*/ 560122 w 921499"/>
                  <a:gd name="connsiteY6" fmla="*/ 752849 h 1223548"/>
                  <a:gd name="connsiteX7" fmla="*/ 916170 w 921499"/>
                  <a:gd name="connsiteY7" fmla="*/ 299694 h 1223548"/>
                  <a:gd name="connsiteX8" fmla="*/ 548485 w 921499"/>
                  <a:gd name="connsiteY8" fmla="*/ 1061027 h 1223548"/>
                  <a:gd name="connsiteX9" fmla="*/ 465508 w 921499"/>
                  <a:gd name="connsiteY9" fmla="*/ 1223222 h 1223548"/>
                  <a:gd name="connsiteX10" fmla="*/ 357820 w 921499"/>
                  <a:gd name="connsiteY10" fmla="*/ 1019885 h 1223548"/>
                  <a:gd name="connsiteX11" fmla="*/ 50758 w 921499"/>
                  <a:gd name="connsiteY11" fmla="*/ 899186 h 1223548"/>
                  <a:gd name="connsiteX0" fmla="*/ 50758 w 921499"/>
                  <a:gd name="connsiteY0" fmla="*/ 899186 h 1083678"/>
                  <a:gd name="connsiteX1" fmla="*/ 42231 w 921499"/>
                  <a:gd name="connsiteY1" fmla="*/ 154037 h 1083678"/>
                  <a:gd name="connsiteX2" fmla="*/ 131244 w 921499"/>
                  <a:gd name="connsiteY2" fmla="*/ 744755 h 1083678"/>
                  <a:gd name="connsiteX3" fmla="*/ 187888 w 921499"/>
                  <a:gd name="connsiteY3" fmla="*/ 145945 h 1083678"/>
                  <a:gd name="connsiteX4" fmla="*/ 276900 w 921499"/>
                  <a:gd name="connsiteY4" fmla="*/ 607191 h 1083678"/>
                  <a:gd name="connsiteX5" fmla="*/ 627349 w 921499"/>
                  <a:gd name="connsiteY5" fmla="*/ 616 h 1083678"/>
                  <a:gd name="connsiteX6" fmla="*/ 560122 w 921499"/>
                  <a:gd name="connsiteY6" fmla="*/ 752849 h 1083678"/>
                  <a:gd name="connsiteX7" fmla="*/ 916170 w 921499"/>
                  <a:gd name="connsiteY7" fmla="*/ 299694 h 1083678"/>
                  <a:gd name="connsiteX8" fmla="*/ 548485 w 921499"/>
                  <a:gd name="connsiteY8" fmla="*/ 1061027 h 1083678"/>
                  <a:gd name="connsiteX9" fmla="*/ 473600 w 921499"/>
                  <a:gd name="connsiteY9" fmla="*/ 1020921 h 1083678"/>
                  <a:gd name="connsiteX10" fmla="*/ 357820 w 921499"/>
                  <a:gd name="connsiteY10" fmla="*/ 1019885 h 1083678"/>
                  <a:gd name="connsiteX11" fmla="*/ 50758 w 921499"/>
                  <a:gd name="connsiteY11" fmla="*/ 899186 h 1083678"/>
                  <a:gd name="connsiteX0" fmla="*/ 50758 w 921499"/>
                  <a:gd name="connsiteY0" fmla="*/ 906057 h 1090549"/>
                  <a:gd name="connsiteX1" fmla="*/ 42231 w 921499"/>
                  <a:gd name="connsiteY1" fmla="*/ 160908 h 1090549"/>
                  <a:gd name="connsiteX2" fmla="*/ 131244 w 921499"/>
                  <a:gd name="connsiteY2" fmla="*/ 751626 h 1090549"/>
                  <a:gd name="connsiteX3" fmla="*/ 187888 w 921499"/>
                  <a:gd name="connsiteY3" fmla="*/ 152816 h 1090549"/>
                  <a:gd name="connsiteX4" fmla="*/ 276900 w 921499"/>
                  <a:gd name="connsiteY4" fmla="*/ 614062 h 1090549"/>
                  <a:gd name="connsiteX5" fmla="*/ 454924 w 921499"/>
                  <a:gd name="connsiteY5" fmla="*/ 387485 h 1090549"/>
                  <a:gd name="connsiteX6" fmla="*/ 627349 w 921499"/>
                  <a:gd name="connsiteY6" fmla="*/ 7487 h 1090549"/>
                  <a:gd name="connsiteX7" fmla="*/ 560122 w 921499"/>
                  <a:gd name="connsiteY7" fmla="*/ 759720 h 1090549"/>
                  <a:gd name="connsiteX8" fmla="*/ 916170 w 921499"/>
                  <a:gd name="connsiteY8" fmla="*/ 306565 h 1090549"/>
                  <a:gd name="connsiteX9" fmla="*/ 548485 w 921499"/>
                  <a:gd name="connsiteY9" fmla="*/ 1067898 h 1090549"/>
                  <a:gd name="connsiteX10" fmla="*/ 473600 w 921499"/>
                  <a:gd name="connsiteY10" fmla="*/ 1027792 h 1090549"/>
                  <a:gd name="connsiteX11" fmla="*/ 357820 w 921499"/>
                  <a:gd name="connsiteY11" fmla="*/ 1026756 h 1090549"/>
                  <a:gd name="connsiteX12" fmla="*/ 50758 w 921499"/>
                  <a:gd name="connsiteY12" fmla="*/ 906057 h 1090549"/>
                  <a:gd name="connsiteX0" fmla="*/ 50758 w 921499"/>
                  <a:gd name="connsiteY0" fmla="*/ 1038031 h 1222523"/>
                  <a:gd name="connsiteX1" fmla="*/ 42231 w 921499"/>
                  <a:gd name="connsiteY1" fmla="*/ 292882 h 1222523"/>
                  <a:gd name="connsiteX2" fmla="*/ 131244 w 921499"/>
                  <a:gd name="connsiteY2" fmla="*/ 883600 h 1222523"/>
                  <a:gd name="connsiteX3" fmla="*/ 187888 w 921499"/>
                  <a:gd name="connsiteY3" fmla="*/ 284790 h 1222523"/>
                  <a:gd name="connsiteX4" fmla="*/ 276900 w 921499"/>
                  <a:gd name="connsiteY4" fmla="*/ 746036 h 1222523"/>
                  <a:gd name="connsiteX5" fmla="*/ 365912 w 921499"/>
                  <a:gd name="connsiteY5" fmla="*/ 1570 h 1222523"/>
                  <a:gd name="connsiteX6" fmla="*/ 454924 w 921499"/>
                  <a:gd name="connsiteY6" fmla="*/ 519459 h 1222523"/>
                  <a:gd name="connsiteX7" fmla="*/ 627349 w 921499"/>
                  <a:gd name="connsiteY7" fmla="*/ 139461 h 1222523"/>
                  <a:gd name="connsiteX8" fmla="*/ 560122 w 921499"/>
                  <a:gd name="connsiteY8" fmla="*/ 891694 h 1222523"/>
                  <a:gd name="connsiteX9" fmla="*/ 916170 w 921499"/>
                  <a:gd name="connsiteY9" fmla="*/ 438539 h 1222523"/>
                  <a:gd name="connsiteX10" fmla="*/ 548485 w 921499"/>
                  <a:gd name="connsiteY10" fmla="*/ 1199872 h 1222523"/>
                  <a:gd name="connsiteX11" fmla="*/ 473600 w 921499"/>
                  <a:gd name="connsiteY11" fmla="*/ 1159766 h 1222523"/>
                  <a:gd name="connsiteX12" fmla="*/ 357820 w 921499"/>
                  <a:gd name="connsiteY12" fmla="*/ 1158730 h 1222523"/>
                  <a:gd name="connsiteX13" fmla="*/ 50758 w 921499"/>
                  <a:gd name="connsiteY13" fmla="*/ 1038031 h 12225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21499" h="1222523">
                    <a:moveTo>
                      <a:pt x="50758" y="1038031"/>
                    </a:moveTo>
                    <a:cubicBezTo>
                      <a:pt x="-1840" y="893723"/>
                      <a:pt x="-26894" y="346888"/>
                      <a:pt x="42231" y="292882"/>
                    </a:cubicBezTo>
                    <a:cubicBezTo>
                      <a:pt x="77224" y="201058"/>
                      <a:pt x="60698" y="813414"/>
                      <a:pt x="131244" y="883600"/>
                    </a:cubicBezTo>
                    <a:cubicBezTo>
                      <a:pt x="169007" y="975310"/>
                      <a:pt x="132177" y="313057"/>
                      <a:pt x="187888" y="284790"/>
                    </a:cubicBezTo>
                    <a:cubicBezTo>
                      <a:pt x="228348" y="237586"/>
                      <a:pt x="230630" y="674502"/>
                      <a:pt x="276900" y="746036"/>
                    </a:cubicBezTo>
                    <a:cubicBezTo>
                      <a:pt x="297130" y="822910"/>
                      <a:pt x="336241" y="39333"/>
                      <a:pt x="365912" y="1570"/>
                    </a:cubicBezTo>
                    <a:cubicBezTo>
                      <a:pt x="395583" y="-36193"/>
                      <a:pt x="401911" y="620555"/>
                      <a:pt x="454924" y="519459"/>
                    </a:cubicBezTo>
                    <a:cubicBezTo>
                      <a:pt x="507938" y="418363"/>
                      <a:pt x="609816" y="77422"/>
                      <a:pt x="627349" y="139461"/>
                    </a:cubicBezTo>
                    <a:cubicBezTo>
                      <a:pt x="644882" y="201500"/>
                      <a:pt x="529518" y="754184"/>
                      <a:pt x="560122" y="891694"/>
                    </a:cubicBezTo>
                    <a:cubicBezTo>
                      <a:pt x="590726" y="1029204"/>
                      <a:pt x="862814" y="414149"/>
                      <a:pt x="916170" y="438539"/>
                    </a:cubicBezTo>
                    <a:cubicBezTo>
                      <a:pt x="969526" y="462929"/>
                      <a:pt x="606063" y="1133614"/>
                      <a:pt x="548485" y="1199872"/>
                    </a:cubicBezTo>
                    <a:cubicBezTo>
                      <a:pt x="490907" y="1266130"/>
                      <a:pt x="505378" y="1166623"/>
                      <a:pt x="473600" y="1159766"/>
                    </a:cubicBezTo>
                    <a:cubicBezTo>
                      <a:pt x="441822" y="1152909"/>
                      <a:pt x="426945" y="1212736"/>
                      <a:pt x="357820" y="1158730"/>
                    </a:cubicBezTo>
                    <a:cubicBezTo>
                      <a:pt x="288695" y="1104724"/>
                      <a:pt x="103356" y="1182339"/>
                      <a:pt x="50758" y="1038031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rgbClr val="00B050"/>
                </a:solidFill>
              </a:ln>
              <a:sp3d prstMaterial="plastic">
                <a:bevelT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3" name="Ovalas 5"/>
              <p:cNvSpPr/>
              <p:nvPr/>
            </p:nvSpPr>
            <p:spPr>
              <a:xfrm>
                <a:off x="457595" y="806325"/>
                <a:ext cx="921499" cy="1544471"/>
              </a:xfrm>
              <a:custGeom>
                <a:avLst/>
                <a:gdLst>
                  <a:gd name="connsiteX0" fmla="*/ 0 w 829499"/>
                  <a:gd name="connsiteY0" fmla="*/ 324036 h 648072"/>
                  <a:gd name="connsiteX1" fmla="*/ 414750 w 829499"/>
                  <a:gd name="connsiteY1" fmla="*/ 0 h 648072"/>
                  <a:gd name="connsiteX2" fmla="*/ 829500 w 829499"/>
                  <a:gd name="connsiteY2" fmla="*/ 324036 h 648072"/>
                  <a:gd name="connsiteX3" fmla="*/ 414750 w 829499"/>
                  <a:gd name="connsiteY3" fmla="*/ 648072 h 648072"/>
                  <a:gd name="connsiteX4" fmla="*/ 0 w 829499"/>
                  <a:gd name="connsiteY4" fmla="*/ 324036 h 648072"/>
                  <a:gd name="connsiteX0" fmla="*/ 56803 w 886303"/>
                  <a:gd name="connsiteY0" fmla="*/ 750754 h 1074790"/>
                  <a:gd name="connsiteX1" fmla="*/ 48276 w 886303"/>
                  <a:gd name="connsiteY1" fmla="*/ 5605 h 1074790"/>
                  <a:gd name="connsiteX2" fmla="*/ 471553 w 886303"/>
                  <a:gd name="connsiteY2" fmla="*/ 426718 h 1074790"/>
                  <a:gd name="connsiteX3" fmla="*/ 886303 w 886303"/>
                  <a:gd name="connsiteY3" fmla="*/ 750754 h 1074790"/>
                  <a:gd name="connsiteX4" fmla="*/ 471553 w 886303"/>
                  <a:gd name="connsiteY4" fmla="*/ 1074790 h 1074790"/>
                  <a:gd name="connsiteX5" fmla="*/ 56803 w 886303"/>
                  <a:gd name="connsiteY5" fmla="*/ 750754 h 1074790"/>
                  <a:gd name="connsiteX0" fmla="*/ 56803 w 886303"/>
                  <a:gd name="connsiteY0" fmla="*/ 754508 h 1078544"/>
                  <a:gd name="connsiteX1" fmla="*/ 48276 w 886303"/>
                  <a:gd name="connsiteY1" fmla="*/ 9359 h 1078544"/>
                  <a:gd name="connsiteX2" fmla="*/ 137289 w 886303"/>
                  <a:gd name="connsiteY2" fmla="*/ 600077 h 1078544"/>
                  <a:gd name="connsiteX3" fmla="*/ 471553 w 886303"/>
                  <a:gd name="connsiteY3" fmla="*/ 430472 h 1078544"/>
                  <a:gd name="connsiteX4" fmla="*/ 886303 w 886303"/>
                  <a:gd name="connsiteY4" fmla="*/ 754508 h 1078544"/>
                  <a:gd name="connsiteX5" fmla="*/ 471553 w 886303"/>
                  <a:gd name="connsiteY5" fmla="*/ 1078544 h 1078544"/>
                  <a:gd name="connsiteX6" fmla="*/ 56803 w 886303"/>
                  <a:gd name="connsiteY6" fmla="*/ 754508 h 1078544"/>
                  <a:gd name="connsiteX0" fmla="*/ 56803 w 886303"/>
                  <a:gd name="connsiteY0" fmla="*/ 754940 h 1078976"/>
                  <a:gd name="connsiteX1" fmla="*/ 48276 w 886303"/>
                  <a:gd name="connsiteY1" fmla="*/ 9791 h 1078976"/>
                  <a:gd name="connsiteX2" fmla="*/ 137289 w 886303"/>
                  <a:gd name="connsiteY2" fmla="*/ 600509 h 1078976"/>
                  <a:gd name="connsiteX3" fmla="*/ 193933 w 886303"/>
                  <a:gd name="connsiteY3" fmla="*/ 1699 h 1078976"/>
                  <a:gd name="connsiteX4" fmla="*/ 471553 w 886303"/>
                  <a:gd name="connsiteY4" fmla="*/ 430904 h 1078976"/>
                  <a:gd name="connsiteX5" fmla="*/ 886303 w 886303"/>
                  <a:gd name="connsiteY5" fmla="*/ 754940 h 1078976"/>
                  <a:gd name="connsiteX6" fmla="*/ 471553 w 886303"/>
                  <a:gd name="connsiteY6" fmla="*/ 1078976 h 1078976"/>
                  <a:gd name="connsiteX7" fmla="*/ 56803 w 886303"/>
                  <a:gd name="connsiteY7" fmla="*/ 754940 h 1078976"/>
                  <a:gd name="connsiteX0" fmla="*/ 56803 w 886303"/>
                  <a:gd name="connsiteY0" fmla="*/ 756798 h 1080834"/>
                  <a:gd name="connsiteX1" fmla="*/ 48276 w 886303"/>
                  <a:gd name="connsiteY1" fmla="*/ 11649 h 1080834"/>
                  <a:gd name="connsiteX2" fmla="*/ 137289 w 886303"/>
                  <a:gd name="connsiteY2" fmla="*/ 602367 h 1080834"/>
                  <a:gd name="connsiteX3" fmla="*/ 193933 w 886303"/>
                  <a:gd name="connsiteY3" fmla="*/ 3557 h 1080834"/>
                  <a:gd name="connsiteX4" fmla="*/ 282945 w 886303"/>
                  <a:gd name="connsiteY4" fmla="*/ 464803 h 1080834"/>
                  <a:gd name="connsiteX5" fmla="*/ 471553 w 886303"/>
                  <a:gd name="connsiteY5" fmla="*/ 432762 h 1080834"/>
                  <a:gd name="connsiteX6" fmla="*/ 886303 w 886303"/>
                  <a:gd name="connsiteY6" fmla="*/ 756798 h 1080834"/>
                  <a:gd name="connsiteX7" fmla="*/ 471553 w 886303"/>
                  <a:gd name="connsiteY7" fmla="*/ 1080834 h 1080834"/>
                  <a:gd name="connsiteX8" fmla="*/ 56803 w 886303"/>
                  <a:gd name="connsiteY8" fmla="*/ 756798 h 1080834"/>
                  <a:gd name="connsiteX0" fmla="*/ 56803 w 886303"/>
                  <a:gd name="connsiteY0" fmla="*/ 900911 h 1224947"/>
                  <a:gd name="connsiteX1" fmla="*/ 48276 w 886303"/>
                  <a:gd name="connsiteY1" fmla="*/ 155762 h 1224947"/>
                  <a:gd name="connsiteX2" fmla="*/ 137289 w 886303"/>
                  <a:gd name="connsiteY2" fmla="*/ 746480 h 1224947"/>
                  <a:gd name="connsiteX3" fmla="*/ 193933 w 886303"/>
                  <a:gd name="connsiteY3" fmla="*/ 147670 h 1224947"/>
                  <a:gd name="connsiteX4" fmla="*/ 282945 w 886303"/>
                  <a:gd name="connsiteY4" fmla="*/ 608916 h 1224947"/>
                  <a:gd name="connsiteX5" fmla="*/ 633394 w 886303"/>
                  <a:gd name="connsiteY5" fmla="*/ 2341 h 1224947"/>
                  <a:gd name="connsiteX6" fmla="*/ 886303 w 886303"/>
                  <a:gd name="connsiteY6" fmla="*/ 900911 h 1224947"/>
                  <a:gd name="connsiteX7" fmla="*/ 471553 w 886303"/>
                  <a:gd name="connsiteY7" fmla="*/ 1224947 h 1224947"/>
                  <a:gd name="connsiteX8" fmla="*/ 56803 w 886303"/>
                  <a:gd name="connsiteY8" fmla="*/ 900911 h 1224947"/>
                  <a:gd name="connsiteX0" fmla="*/ 56803 w 892394"/>
                  <a:gd name="connsiteY0" fmla="*/ 899186 h 1223222"/>
                  <a:gd name="connsiteX1" fmla="*/ 48276 w 892394"/>
                  <a:gd name="connsiteY1" fmla="*/ 154037 h 1223222"/>
                  <a:gd name="connsiteX2" fmla="*/ 137289 w 892394"/>
                  <a:gd name="connsiteY2" fmla="*/ 744755 h 1223222"/>
                  <a:gd name="connsiteX3" fmla="*/ 193933 w 892394"/>
                  <a:gd name="connsiteY3" fmla="*/ 145945 h 1223222"/>
                  <a:gd name="connsiteX4" fmla="*/ 282945 w 892394"/>
                  <a:gd name="connsiteY4" fmla="*/ 607191 h 1223222"/>
                  <a:gd name="connsiteX5" fmla="*/ 633394 w 892394"/>
                  <a:gd name="connsiteY5" fmla="*/ 616 h 1223222"/>
                  <a:gd name="connsiteX6" fmla="*/ 566167 w 892394"/>
                  <a:gd name="connsiteY6" fmla="*/ 752849 h 1223222"/>
                  <a:gd name="connsiteX7" fmla="*/ 886303 w 892394"/>
                  <a:gd name="connsiteY7" fmla="*/ 899186 h 1223222"/>
                  <a:gd name="connsiteX8" fmla="*/ 471553 w 892394"/>
                  <a:gd name="connsiteY8" fmla="*/ 1223222 h 1223222"/>
                  <a:gd name="connsiteX9" fmla="*/ 56803 w 892394"/>
                  <a:gd name="connsiteY9" fmla="*/ 899186 h 1223222"/>
                  <a:gd name="connsiteX0" fmla="*/ 56803 w 949534"/>
                  <a:gd name="connsiteY0" fmla="*/ 899186 h 1223222"/>
                  <a:gd name="connsiteX1" fmla="*/ 48276 w 949534"/>
                  <a:gd name="connsiteY1" fmla="*/ 154037 h 1223222"/>
                  <a:gd name="connsiteX2" fmla="*/ 137289 w 949534"/>
                  <a:gd name="connsiteY2" fmla="*/ 744755 h 1223222"/>
                  <a:gd name="connsiteX3" fmla="*/ 193933 w 949534"/>
                  <a:gd name="connsiteY3" fmla="*/ 145945 h 1223222"/>
                  <a:gd name="connsiteX4" fmla="*/ 282945 w 949534"/>
                  <a:gd name="connsiteY4" fmla="*/ 607191 h 1223222"/>
                  <a:gd name="connsiteX5" fmla="*/ 633394 w 949534"/>
                  <a:gd name="connsiteY5" fmla="*/ 616 h 1223222"/>
                  <a:gd name="connsiteX6" fmla="*/ 566167 w 949534"/>
                  <a:gd name="connsiteY6" fmla="*/ 752849 h 1223222"/>
                  <a:gd name="connsiteX7" fmla="*/ 922215 w 949534"/>
                  <a:gd name="connsiteY7" fmla="*/ 299694 h 1223222"/>
                  <a:gd name="connsiteX8" fmla="*/ 886303 w 949534"/>
                  <a:gd name="connsiteY8" fmla="*/ 899186 h 1223222"/>
                  <a:gd name="connsiteX9" fmla="*/ 471553 w 949534"/>
                  <a:gd name="connsiteY9" fmla="*/ 1223222 h 1223222"/>
                  <a:gd name="connsiteX10" fmla="*/ 56803 w 949534"/>
                  <a:gd name="connsiteY10" fmla="*/ 899186 h 1223222"/>
                  <a:gd name="connsiteX0" fmla="*/ 56803 w 927544"/>
                  <a:gd name="connsiteY0" fmla="*/ 899186 h 1227029"/>
                  <a:gd name="connsiteX1" fmla="*/ 48276 w 927544"/>
                  <a:gd name="connsiteY1" fmla="*/ 154037 h 1227029"/>
                  <a:gd name="connsiteX2" fmla="*/ 137289 w 927544"/>
                  <a:gd name="connsiteY2" fmla="*/ 744755 h 1227029"/>
                  <a:gd name="connsiteX3" fmla="*/ 193933 w 927544"/>
                  <a:gd name="connsiteY3" fmla="*/ 145945 h 1227029"/>
                  <a:gd name="connsiteX4" fmla="*/ 282945 w 927544"/>
                  <a:gd name="connsiteY4" fmla="*/ 607191 h 1227029"/>
                  <a:gd name="connsiteX5" fmla="*/ 633394 w 927544"/>
                  <a:gd name="connsiteY5" fmla="*/ 616 h 1227029"/>
                  <a:gd name="connsiteX6" fmla="*/ 566167 w 927544"/>
                  <a:gd name="connsiteY6" fmla="*/ 752849 h 1227029"/>
                  <a:gd name="connsiteX7" fmla="*/ 922215 w 927544"/>
                  <a:gd name="connsiteY7" fmla="*/ 299694 h 1227029"/>
                  <a:gd name="connsiteX8" fmla="*/ 554530 w 927544"/>
                  <a:gd name="connsiteY8" fmla="*/ 1061027 h 1227029"/>
                  <a:gd name="connsiteX9" fmla="*/ 471553 w 927544"/>
                  <a:gd name="connsiteY9" fmla="*/ 1223222 h 1227029"/>
                  <a:gd name="connsiteX10" fmla="*/ 56803 w 927544"/>
                  <a:gd name="connsiteY10" fmla="*/ 899186 h 1227029"/>
                  <a:gd name="connsiteX0" fmla="*/ 50758 w 921499"/>
                  <a:gd name="connsiteY0" fmla="*/ 899186 h 1223548"/>
                  <a:gd name="connsiteX1" fmla="*/ 42231 w 921499"/>
                  <a:gd name="connsiteY1" fmla="*/ 154037 h 1223548"/>
                  <a:gd name="connsiteX2" fmla="*/ 131244 w 921499"/>
                  <a:gd name="connsiteY2" fmla="*/ 744755 h 1223548"/>
                  <a:gd name="connsiteX3" fmla="*/ 187888 w 921499"/>
                  <a:gd name="connsiteY3" fmla="*/ 145945 h 1223548"/>
                  <a:gd name="connsiteX4" fmla="*/ 276900 w 921499"/>
                  <a:gd name="connsiteY4" fmla="*/ 607191 h 1223548"/>
                  <a:gd name="connsiteX5" fmla="*/ 627349 w 921499"/>
                  <a:gd name="connsiteY5" fmla="*/ 616 h 1223548"/>
                  <a:gd name="connsiteX6" fmla="*/ 560122 w 921499"/>
                  <a:gd name="connsiteY6" fmla="*/ 752849 h 1223548"/>
                  <a:gd name="connsiteX7" fmla="*/ 916170 w 921499"/>
                  <a:gd name="connsiteY7" fmla="*/ 299694 h 1223548"/>
                  <a:gd name="connsiteX8" fmla="*/ 548485 w 921499"/>
                  <a:gd name="connsiteY8" fmla="*/ 1061027 h 1223548"/>
                  <a:gd name="connsiteX9" fmla="*/ 465508 w 921499"/>
                  <a:gd name="connsiteY9" fmla="*/ 1223222 h 1223548"/>
                  <a:gd name="connsiteX10" fmla="*/ 357820 w 921499"/>
                  <a:gd name="connsiteY10" fmla="*/ 1019885 h 1223548"/>
                  <a:gd name="connsiteX11" fmla="*/ 50758 w 921499"/>
                  <a:gd name="connsiteY11" fmla="*/ 899186 h 1223548"/>
                  <a:gd name="connsiteX0" fmla="*/ 50758 w 921499"/>
                  <a:gd name="connsiteY0" fmla="*/ 899186 h 1083678"/>
                  <a:gd name="connsiteX1" fmla="*/ 42231 w 921499"/>
                  <a:gd name="connsiteY1" fmla="*/ 154037 h 1083678"/>
                  <a:gd name="connsiteX2" fmla="*/ 131244 w 921499"/>
                  <a:gd name="connsiteY2" fmla="*/ 744755 h 1083678"/>
                  <a:gd name="connsiteX3" fmla="*/ 187888 w 921499"/>
                  <a:gd name="connsiteY3" fmla="*/ 145945 h 1083678"/>
                  <a:gd name="connsiteX4" fmla="*/ 276900 w 921499"/>
                  <a:gd name="connsiteY4" fmla="*/ 607191 h 1083678"/>
                  <a:gd name="connsiteX5" fmla="*/ 627349 w 921499"/>
                  <a:gd name="connsiteY5" fmla="*/ 616 h 1083678"/>
                  <a:gd name="connsiteX6" fmla="*/ 560122 w 921499"/>
                  <a:gd name="connsiteY6" fmla="*/ 752849 h 1083678"/>
                  <a:gd name="connsiteX7" fmla="*/ 916170 w 921499"/>
                  <a:gd name="connsiteY7" fmla="*/ 299694 h 1083678"/>
                  <a:gd name="connsiteX8" fmla="*/ 548485 w 921499"/>
                  <a:gd name="connsiteY8" fmla="*/ 1061027 h 1083678"/>
                  <a:gd name="connsiteX9" fmla="*/ 473600 w 921499"/>
                  <a:gd name="connsiteY9" fmla="*/ 1020921 h 1083678"/>
                  <a:gd name="connsiteX10" fmla="*/ 357820 w 921499"/>
                  <a:gd name="connsiteY10" fmla="*/ 1019885 h 1083678"/>
                  <a:gd name="connsiteX11" fmla="*/ 50758 w 921499"/>
                  <a:gd name="connsiteY11" fmla="*/ 899186 h 1083678"/>
                  <a:gd name="connsiteX0" fmla="*/ 50758 w 921499"/>
                  <a:gd name="connsiteY0" fmla="*/ 906057 h 1090549"/>
                  <a:gd name="connsiteX1" fmla="*/ 42231 w 921499"/>
                  <a:gd name="connsiteY1" fmla="*/ 160908 h 1090549"/>
                  <a:gd name="connsiteX2" fmla="*/ 131244 w 921499"/>
                  <a:gd name="connsiteY2" fmla="*/ 751626 h 1090549"/>
                  <a:gd name="connsiteX3" fmla="*/ 187888 w 921499"/>
                  <a:gd name="connsiteY3" fmla="*/ 152816 h 1090549"/>
                  <a:gd name="connsiteX4" fmla="*/ 276900 w 921499"/>
                  <a:gd name="connsiteY4" fmla="*/ 614062 h 1090549"/>
                  <a:gd name="connsiteX5" fmla="*/ 454924 w 921499"/>
                  <a:gd name="connsiteY5" fmla="*/ 387485 h 1090549"/>
                  <a:gd name="connsiteX6" fmla="*/ 627349 w 921499"/>
                  <a:gd name="connsiteY6" fmla="*/ 7487 h 1090549"/>
                  <a:gd name="connsiteX7" fmla="*/ 560122 w 921499"/>
                  <a:gd name="connsiteY7" fmla="*/ 759720 h 1090549"/>
                  <a:gd name="connsiteX8" fmla="*/ 916170 w 921499"/>
                  <a:gd name="connsiteY8" fmla="*/ 306565 h 1090549"/>
                  <a:gd name="connsiteX9" fmla="*/ 548485 w 921499"/>
                  <a:gd name="connsiteY9" fmla="*/ 1067898 h 1090549"/>
                  <a:gd name="connsiteX10" fmla="*/ 473600 w 921499"/>
                  <a:gd name="connsiteY10" fmla="*/ 1027792 h 1090549"/>
                  <a:gd name="connsiteX11" fmla="*/ 357820 w 921499"/>
                  <a:gd name="connsiteY11" fmla="*/ 1026756 h 1090549"/>
                  <a:gd name="connsiteX12" fmla="*/ 50758 w 921499"/>
                  <a:gd name="connsiteY12" fmla="*/ 906057 h 1090549"/>
                  <a:gd name="connsiteX0" fmla="*/ 50758 w 921499"/>
                  <a:gd name="connsiteY0" fmla="*/ 1038031 h 1222523"/>
                  <a:gd name="connsiteX1" fmla="*/ 42231 w 921499"/>
                  <a:gd name="connsiteY1" fmla="*/ 292882 h 1222523"/>
                  <a:gd name="connsiteX2" fmla="*/ 131244 w 921499"/>
                  <a:gd name="connsiteY2" fmla="*/ 883600 h 1222523"/>
                  <a:gd name="connsiteX3" fmla="*/ 187888 w 921499"/>
                  <a:gd name="connsiteY3" fmla="*/ 284790 h 1222523"/>
                  <a:gd name="connsiteX4" fmla="*/ 276900 w 921499"/>
                  <a:gd name="connsiteY4" fmla="*/ 746036 h 1222523"/>
                  <a:gd name="connsiteX5" fmla="*/ 365912 w 921499"/>
                  <a:gd name="connsiteY5" fmla="*/ 1570 h 1222523"/>
                  <a:gd name="connsiteX6" fmla="*/ 454924 w 921499"/>
                  <a:gd name="connsiteY6" fmla="*/ 519459 h 1222523"/>
                  <a:gd name="connsiteX7" fmla="*/ 627349 w 921499"/>
                  <a:gd name="connsiteY7" fmla="*/ 139461 h 1222523"/>
                  <a:gd name="connsiteX8" fmla="*/ 560122 w 921499"/>
                  <a:gd name="connsiteY8" fmla="*/ 891694 h 1222523"/>
                  <a:gd name="connsiteX9" fmla="*/ 916170 w 921499"/>
                  <a:gd name="connsiteY9" fmla="*/ 438539 h 1222523"/>
                  <a:gd name="connsiteX10" fmla="*/ 548485 w 921499"/>
                  <a:gd name="connsiteY10" fmla="*/ 1199872 h 1222523"/>
                  <a:gd name="connsiteX11" fmla="*/ 473600 w 921499"/>
                  <a:gd name="connsiteY11" fmla="*/ 1159766 h 1222523"/>
                  <a:gd name="connsiteX12" fmla="*/ 357820 w 921499"/>
                  <a:gd name="connsiteY12" fmla="*/ 1158730 h 1222523"/>
                  <a:gd name="connsiteX13" fmla="*/ 50758 w 921499"/>
                  <a:gd name="connsiteY13" fmla="*/ 1038031 h 12225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21499" h="1222523">
                    <a:moveTo>
                      <a:pt x="50758" y="1038031"/>
                    </a:moveTo>
                    <a:cubicBezTo>
                      <a:pt x="-1840" y="893723"/>
                      <a:pt x="-26894" y="346888"/>
                      <a:pt x="42231" y="292882"/>
                    </a:cubicBezTo>
                    <a:cubicBezTo>
                      <a:pt x="77224" y="201058"/>
                      <a:pt x="60698" y="813414"/>
                      <a:pt x="131244" y="883600"/>
                    </a:cubicBezTo>
                    <a:cubicBezTo>
                      <a:pt x="169007" y="975310"/>
                      <a:pt x="132177" y="313057"/>
                      <a:pt x="187888" y="284790"/>
                    </a:cubicBezTo>
                    <a:cubicBezTo>
                      <a:pt x="228348" y="237586"/>
                      <a:pt x="230630" y="674502"/>
                      <a:pt x="276900" y="746036"/>
                    </a:cubicBezTo>
                    <a:cubicBezTo>
                      <a:pt x="297130" y="822910"/>
                      <a:pt x="336241" y="39333"/>
                      <a:pt x="365912" y="1570"/>
                    </a:cubicBezTo>
                    <a:cubicBezTo>
                      <a:pt x="395583" y="-36193"/>
                      <a:pt x="401911" y="620555"/>
                      <a:pt x="454924" y="519459"/>
                    </a:cubicBezTo>
                    <a:cubicBezTo>
                      <a:pt x="507938" y="418363"/>
                      <a:pt x="609816" y="77422"/>
                      <a:pt x="627349" y="139461"/>
                    </a:cubicBezTo>
                    <a:cubicBezTo>
                      <a:pt x="644882" y="201500"/>
                      <a:pt x="529518" y="754184"/>
                      <a:pt x="560122" y="891694"/>
                    </a:cubicBezTo>
                    <a:cubicBezTo>
                      <a:pt x="590726" y="1029204"/>
                      <a:pt x="862814" y="414149"/>
                      <a:pt x="916170" y="438539"/>
                    </a:cubicBezTo>
                    <a:cubicBezTo>
                      <a:pt x="969526" y="462929"/>
                      <a:pt x="606063" y="1133614"/>
                      <a:pt x="548485" y="1199872"/>
                    </a:cubicBezTo>
                    <a:cubicBezTo>
                      <a:pt x="490907" y="1266130"/>
                      <a:pt x="505378" y="1166623"/>
                      <a:pt x="473600" y="1159766"/>
                    </a:cubicBezTo>
                    <a:cubicBezTo>
                      <a:pt x="441822" y="1152909"/>
                      <a:pt x="426945" y="1212736"/>
                      <a:pt x="357820" y="1158730"/>
                    </a:cubicBezTo>
                    <a:cubicBezTo>
                      <a:pt x="288695" y="1104724"/>
                      <a:pt x="103356" y="1182339"/>
                      <a:pt x="50758" y="1038031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rgbClr val="00B050"/>
                </a:solidFill>
              </a:ln>
              <a:sp3d prstMaterial="plastic">
                <a:bevelT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4" name="Ovalas 5"/>
              <p:cNvSpPr/>
              <p:nvPr/>
            </p:nvSpPr>
            <p:spPr>
              <a:xfrm>
                <a:off x="407245" y="1190942"/>
                <a:ext cx="921499" cy="1544471"/>
              </a:xfrm>
              <a:custGeom>
                <a:avLst/>
                <a:gdLst>
                  <a:gd name="connsiteX0" fmla="*/ 0 w 829499"/>
                  <a:gd name="connsiteY0" fmla="*/ 324036 h 648072"/>
                  <a:gd name="connsiteX1" fmla="*/ 414750 w 829499"/>
                  <a:gd name="connsiteY1" fmla="*/ 0 h 648072"/>
                  <a:gd name="connsiteX2" fmla="*/ 829500 w 829499"/>
                  <a:gd name="connsiteY2" fmla="*/ 324036 h 648072"/>
                  <a:gd name="connsiteX3" fmla="*/ 414750 w 829499"/>
                  <a:gd name="connsiteY3" fmla="*/ 648072 h 648072"/>
                  <a:gd name="connsiteX4" fmla="*/ 0 w 829499"/>
                  <a:gd name="connsiteY4" fmla="*/ 324036 h 648072"/>
                  <a:gd name="connsiteX0" fmla="*/ 56803 w 886303"/>
                  <a:gd name="connsiteY0" fmla="*/ 750754 h 1074790"/>
                  <a:gd name="connsiteX1" fmla="*/ 48276 w 886303"/>
                  <a:gd name="connsiteY1" fmla="*/ 5605 h 1074790"/>
                  <a:gd name="connsiteX2" fmla="*/ 471553 w 886303"/>
                  <a:gd name="connsiteY2" fmla="*/ 426718 h 1074790"/>
                  <a:gd name="connsiteX3" fmla="*/ 886303 w 886303"/>
                  <a:gd name="connsiteY3" fmla="*/ 750754 h 1074790"/>
                  <a:gd name="connsiteX4" fmla="*/ 471553 w 886303"/>
                  <a:gd name="connsiteY4" fmla="*/ 1074790 h 1074790"/>
                  <a:gd name="connsiteX5" fmla="*/ 56803 w 886303"/>
                  <a:gd name="connsiteY5" fmla="*/ 750754 h 1074790"/>
                  <a:gd name="connsiteX0" fmla="*/ 56803 w 886303"/>
                  <a:gd name="connsiteY0" fmla="*/ 754508 h 1078544"/>
                  <a:gd name="connsiteX1" fmla="*/ 48276 w 886303"/>
                  <a:gd name="connsiteY1" fmla="*/ 9359 h 1078544"/>
                  <a:gd name="connsiteX2" fmla="*/ 137289 w 886303"/>
                  <a:gd name="connsiteY2" fmla="*/ 600077 h 1078544"/>
                  <a:gd name="connsiteX3" fmla="*/ 471553 w 886303"/>
                  <a:gd name="connsiteY3" fmla="*/ 430472 h 1078544"/>
                  <a:gd name="connsiteX4" fmla="*/ 886303 w 886303"/>
                  <a:gd name="connsiteY4" fmla="*/ 754508 h 1078544"/>
                  <a:gd name="connsiteX5" fmla="*/ 471553 w 886303"/>
                  <a:gd name="connsiteY5" fmla="*/ 1078544 h 1078544"/>
                  <a:gd name="connsiteX6" fmla="*/ 56803 w 886303"/>
                  <a:gd name="connsiteY6" fmla="*/ 754508 h 1078544"/>
                  <a:gd name="connsiteX0" fmla="*/ 56803 w 886303"/>
                  <a:gd name="connsiteY0" fmla="*/ 754940 h 1078976"/>
                  <a:gd name="connsiteX1" fmla="*/ 48276 w 886303"/>
                  <a:gd name="connsiteY1" fmla="*/ 9791 h 1078976"/>
                  <a:gd name="connsiteX2" fmla="*/ 137289 w 886303"/>
                  <a:gd name="connsiteY2" fmla="*/ 600509 h 1078976"/>
                  <a:gd name="connsiteX3" fmla="*/ 193933 w 886303"/>
                  <a:gd name="connsiteY3" fmla="*/ 1699 h 1078976"/>
                  <a:gd name="connsiteX4" fmla="*/ 471553 w 886303"/>
                  <a:gd name="connsiteY4" fmla="*/ 430904 h 1078976"/>
                  <a:gd name="connsiteX5" fmla="*/ 886303 w 886303"/>
                  <a:gd name="connsiteY5" fmla="*/ 754940 h 1078976"/>
                  <a:gd name="connsiteX6" fmla="*/ 471553 w 886303"/>
                  <a:gd name="connsiteY6" fmla="*/ 1078976 h 1078976"/>
                  <a:gd name="connsiteX7" fmla="*/ 56803 w 886303"/>
                  <a:gd name="connsiteY7" fmla="*/ 754940 h 1078976"/>
                  <a:gd name="connsiteX0" fmla="*/ 56803 w 886303"/>
                  <a:gd name="connsiteY0" fmla="*/ 756798 h 1080834"/>
                  <a:gd name="connsiteX1" fmla="*/ 48276 w 886303"/>
                  <a:gd name="connsiteY1" fmla="*/ 11649 h 1080834"/>
                  <a:gd name="connsiteX2" fmla="*/ 137289 w 886303"/>
                  <a:gd name="connsiteY2" fmla="*/ 602367 h 1080834"/>
                  <a:gd name="connsiteX3" fmla="*/ 193933 w 886303"/>
                  <a:gd name="connsiteY3" fmla="*/ 3557 h 1080834"/>
                  <a:gd name="connsiteX4" fmla="*/ 282945 w 886303"/>
                  <a:gd name="connsiteY4" fmla="*/ 464803 h 1080834"/>
                  <a:gd name="connsiteX5" fmla="*/ 471553 w 886303"/>
                  <a:gd name="connsiteY5" fmla="*/ 432762 h 1080834"/>
                  <a:gd name="connsiteX6" fmla="*/ 886303 w 886303"/>
                  <a:gd name="connsiteY6" fmla="*/ 756798 h 1080834"/>
                  <a:gd name="connsiteX7" fmla="*/ 471553 w 886303"/>
                  <a:gd name="connsiteY7" fmla="*/ 1080834 h 1080834"/>
                  <a:gd name="connsiteX8" fmla="*/ 56803 w 886303"/>
                  <a:gd name="connsiteY8" fmla="*/ 756798 h 1080834"/>
                  <a:gd name="connsiteX0" fmla="*/ 56803 w 886303"/>
                  <a:gd name="connsiteY0" fmla="*/ 900911 h 1224947"/>
                  <a:gd name="connsiteX1" fmla="*/ 48276 w 886303"/>
                  <a:gd name="connsiteY1" fmla="*/ 155762 h 1224947"/>
                  <a:gd name="connsiteX2" fmla="*/ 137289 w 886303"/>
                  <a:gd name="connsiteY2" fmla="*/ 746480 h 1224947"/>
                  <a:gd name="connsiteX3" fmla="*/ 193933 w 886303"/>
                  <a:gd name="connsiteY3" fmla="*/ 147670 h 1224947"/>
                  <a:gd name="connsiteX4" fmla="*/ 282945 w 886303"/>
                  <a:gd name="connsiteY4" fmla="*/ 608916 h 1224947"/>
                  <a:gd name="connsiteX5" fmla="*/ 633394 w 886303"/>
                  <a:gd name="connsiteY5" fmla="*/ 2341 h 1224947"/>
                  <a:gd name="connsiteX6" fmla="*/ 886303 w 886303"/>
                  <a:gd name="connsiteY6" fmla="*/ 900911 h 1224947"/>
                  <a:gd name="connsiteX7" fmla="*/ 471553 w 886303"/>
                  <a:gd name="connsiteY7" fmla="*/ 1224947 h 1224947"/>
                  <a:gd name="connsiteX8" fmla="*/ 56803 w 886303"/>
                  <a:gd name="connsiteY8" fmla="*/ 900911 h 1224947"/>
                  <a:gd name="connsiteX0" fmla="*/ 56803 w 892394"/>
                  <a:gd name="connsiteY0" fmla="*/ 899186 h 1223222"/>
                  <a:gd name="connsiteX1" fmla="*/ 48276 w 892394"/>
                  <a:gd name="connsiteY1" fmla="*/ 154037 h 1223222"/>
                  <a:gd name="connsiteX2" fmla="*/ 137289 w 892394"/>
                  <a:gd name="connsiteY2" fmla="*/ 744755 h 1223222"/>
                  <a:gd name="connsiteX3" fmla="*/ 193933 w 892394"/>
                  <a:gd name="connsiteY3" fmla="*/ 145945 h 1223222"/>
                  <a:gd name="connsiteX4" fmla="*/ 282945 w 892394"/>
                  <a:gd name="connsiteY4" fmla="*/ 607191 h 1223222"/>
                  <a:gd name="connsiteX5" fmla="*/ 633394 w 892394"/>
                  <a:gd name="connsiteY5" fmla="*/ 616 h 1223222"/>
                  <a:gd name="connsiteX6" fmla="*/ 566167 w 892394"/>
                  <a:gd name="connsiteY6" fmla="*/ 752849 h 1223222"/>
                  <a:gd name="connsiteX7" fmla="*/ 886303 w 892394"/>
                  <a:gd name="connsiteY7" fmla="*/ 899186 h 1223222"/>
                  <a:gd name="connsiteX8" fmla="*/ 471553 w 892394"/>
                  <a:gd name="connsiteY8" fmla="*/ 1223222 h 1223222"/>
                  <a:gd name="connsiteX9" fmla="*/ 56803 w 892394"/>
                  <a:gd name="connsiteY9" fmla="*/ 899186 h 1223222"/>
                  <a:gd name="connsiteX0" fmla="*/ 56803 w 949534"/>
                  <a:gd name="connsiteY0" fmla="*/ 899186 h 1223222"/>
                  <a:gd name="connsiteX1" fmla="*/ 48276 w 949534"/>
                  <a:gd name="connsiteY1" fmla="*/ 154037 h 1223222"/>
                  <a:gd name="connsiteX2" fmla="*/ 137289 w 949534"/>
                  <a:gd name="connsiteY2" fmla="*/ 744755 h 1223222"/>
                  <a:gd name="connsiteX3" fmla="*/ 193933 w 949534"/>
                  <a:gd name="connsiteY3" fmla="*/ 145945 h 1223222"/>
                  <a:gd name="connsiteX4" fmla="*/ 282945 w 949534"/>
                  <a:gd name="connsiteY4" fmla="*/ 607191 h 1223222"/>
                  <a:gd name="connsiteX5" fmla="*/ 633394 w 949534"/>
                  <a:gd name="connsiteY5" fmla="*/ 616 h 1223222"/>
                  <a:gd name="connsiteX6" fmla="*/ 566167 w 949534"/>
                  <a:gd name="connsiteY6" fmla="*/ 752849 h 1223222"/>
                  <a:gd name="connsiteX7" fmla="*/ 922215 w 949534"/>
                  <a:gd name="connsiteY7" fmla="*/ 299694 h 1223222"/>
                  <a:gd name="connsiteX8" fmla="*/ 886303 w 949534"/>
                  <a:gd name="connsiteY8" fmla="*/ 899186 h 1223222"/>
                  <a:gd name="connsiteX9" fmla="*/ 471553 w 949534"/>
                  <a:gd name="connsiteY9" fmla="*/ 1223222 h 1223222"/>
                  <a:gd name="connsiteX10" fmla="*/ 56803 w 949534"/>
                  <a:gd name="connsiteY10" fmla="*/ 899186 h 1223222"/>
                  <a:gd name="connsiteX0" fmla="*/ 56803 w 927544"/>
                  <a:gd name="connsiteY0" fmla="*/ 899186 h 1227029"/>
                  <a:gd name="connsiteX1" fmla="*/ 48276 w 927544"/>
                  <a:gd name="connsiteY1" fmla="*/ 154037 h 1227029"/>
                  <a:gd name="connsiteX2" fmla="*/ 137289 w 927544"/>
                  <a:gd name="connsiteY2" fmla="*/ 744755 h 1227029"/>
                  <a:gd name="connsiteX3" fmla="*/ 193933 w 927544"/>
                  <a:gd name="connsiteY3" fmla="*/ 145945 h 1227029"/>
                  <a:gd name="connsiteX4" fmla="*/ 282945 w 927544"/>
                  <a:gd name="connsiteY4" fmla="*/ 607191 h 1227029"/>
                  <a:gd name="connsiteX5" fmla="*/ 633394 w 927544"/>
                  <a:gd name="connsiteY5" fmla="*/ 616 h 1227029"/>
                  <a:gd name="connsiteX6" fmla="*/ 566167 w 927544"/>
                  <a:gd name="connsiteY6" fmla="*/ 752849 h 1227029"/>
                  <a:gd name="connsiteX7" fmla="*/ 922215 w 927544"/>
                  <a:gd name="connsiteY7" fmla="*/ 299694 h 1227029"/>
                  <a:gd name="connsiteX8" fmla="*/ 554530 w 927544"/>
                  <a:gd name="connsiteY8" fmla="*/ 1061027 h 1227029"/>
                  <a:gd name="connsiteX9" fmla="*/ 471553 w 927544"/>
                  <a:gd name="connsiteY9" fmla="*/ 1223222 h 1227029"/>
                  <a:gd name="connsiteX10" fmla="*/ 56803 w 927544"/>
                  <a:gd name="connsiteY10" fmla="*/ 899186 h 1227029"/>
                  <a:gd name="connsiteX0" fmla="*/ 50758 w 921499"/>
                  <a:gd name="connsiteY0" fmla="*/ 899186 h 1223548"/>
                  <a:gd name="connsiteX1" fmla="*/ 42231 w 921499"/>
                  <a:gd name="connsiteY1" fmla="*/ 154037 h 1223548"/>
                  <a:gd name="connsiteX2" fmla="*/ 131244 w 921499"/>
                  <a:gd name="connsiteY2" fmla="*/ 744755 h 1223548"/>
                  <a:gd name="connsiteX3" fmla="*/ 187888 w 921499"/>
                  <a:gd name="connsiteY3" fmla="*/ 145945 h 1223548"/>
                  <a:gd name="connsiteX4" fmla="*/ 276900 w 921499"/>
                  <a:gd name="connsiteY4" fmla="*/ 607191 h 1223548"/>
                  <a:gd name="connsiteX5" fmla="*/ 627349 w 921499"/>
                  <a:gd name="connsiteY5" fmla="*/ 616 h 1223548"/>
                  <a:gd name="connsiteX6" fmla="*/ 560122 w 921499"/>
                  <a:gd name="connsiteY6" fmla="*/ 752849 h 1223548"/>
                  <a:gd name="connsiteX7" fmla="*/ 916170 w 921499"/>
                  <a:gd name="connsiteY7" fmla="*/ 299694 h 1223548"/>
                  <a:gd name="connsiteX8" fmla="*/ 548485 w 921499"/>
                  <a:gd name="connsiteY8" fmla="*/ 1061027 h 1223548"/>
                  <a:gd name="connsiteX9" fmla="*/ 465508 w 921499"/>
                  <a:gd name="connsiteY9" fmla="*/ 1223222 h 1223548"/>
                  <a:gd name="connsiteX10" fmla="*/ 357820 w 921499"/>
                  <a:gd name="connsiteY10" fmla="*/ 1019885 h 1223548"/>
                  <a:gd name="connsiteX11" fmla="*/ 50758 w 921499"/>
                  <a:gd name="connsiteY11" fmla="*/ 899186 h 1223548"/>
                  <a:gd name="connsiteX0" fmla="*/ 50758 w 921499"/>
                  <a:gd name="connsiteY0" fmla="*/ 899186 h 1083678"/>
                  <a:gd name="connsiteX1" fmla="*/ 42231 w 921499"/>
                  <a:gd name="connsiteY1" fmla="*/ 154037 h 1083678"/>
                  <a:gd name="connsiteX2" fmla="*/ 131244 w 921499"/>
                  <a:gd name="connsiteY2" fmla="*/ 744755 h 1083678"/>
                  <a:gd name="connsiteX3" fmla="*/ 187888 w 921499"/>
                  <a:gd name="connsiteY3" fmla="*/ 145945 h 1083678"/>
                  <a:gd name="connsiteX4" fmla="*/ 276900 w 921499"/>
                  <a:gd name="connsiteY4" fmla="*/ 607191 h 1083678"/>
                  <a:gd name="connsiteX5" fmla="*/ 627349 w 921499"/>
                  <a:gd name="connsiteY5" fmla="*/ 616 h 1083678"/>
                  <a:gd name="connsiteX6" fmla="*/ 560122 w 921499"/>
                  <a:gd name="connsiteY6" fmla="*/ 752849 h 1083678"/>
                  <a:gd name="connsiteX7" fmla="*/ 916170 w 921499"/>
                  <a:gd name="connsiteY7" fmla="*/ 299694 h 1083678"/>
                  <a:gd name="connsiteX8" fmla="*/ 548485 w 921499"/>
                  <a:gd name="connsiteY8" fmla="*/ 1061027 h 1083678"/>
                  <a:gd name="connsiteX9" fmla="*/ 473600 w 921499"/>
                  <a:gd name="connsiteY9" fmla="*/ 1020921 h 1083678"/>
                  <a:gd name="connsiteX10" fmla="*/ 357820 w 921499"/>
                  <a:gd name="connsiteY10" fmla="*/ 1019885 h 1083678"/>
                  <a:gd name="connsiteX11" fmla="*/ 50758 w 921499"/>
                  <a:gd name="connsiteY11" fmla="*/ 899186 h 1083678"/>
                  <a:gd name="connsiteX0" fmla="*/ 50758 w 921499"/>
                  <a:gd name="connsiteY0" fmla="*/ 906057 h 1090549"/>
                  <a:gd name="connsiteX1" fmla="*/ 42231 w 921499"/>
                  <a:gd name="connsiteY1" fmla="*/ 160908 h 1090549"/>
                  <a:gd name="connsiteX2" fmla="*/ 131244 w 921499"/>
                  <a:gd name="connsiteY2" fmla="*/ 751626 h 1090549"/>
                  <a:gd name="connsiteX3" fmla="*/ 187888 w 921499"/>
                  <a:gd name="connsiteY3" fmla="*/ 152816 h 1090549"/>
                  <a:gd name="connsiteX4" fmla="*/ 276900 w 921499"/>
                  <a:gd name="connsiteY4" fmla="*/ 614062 h 1090549"/>
                  <a:gd name="connsiteX5" fmla="*/ 454924 w 921499"/>
                  <a:gd name="connsiteY5" fmla="*/ 387485 h 1090549"/>
                  <a:gd name="connsiteX6" fmla="*/ 627349 w 921499"/>
                  <a:gd name="connsiteY6" fmla="*/ 7487 h 1090549"/>
                  <a:gd name="connsiteX7" fmla="*/ 560122 w 921499"/>
                  <a:gd name="connsiteY7" fmla="*/ 759720 h 1090549"/>
                  <a:gd name="connsiteX8" fmla="*/ 916170 w 921499"/>
                  <a:gd name="connsiteY8" fmla="*/ 306565 h 1090549"/>
                  <a:gd name="connsiteX9" fmla="*/ 548485 w 921499"/>
                  <a:gd name="connsiteY9" fmla="*/ 1067898 h 1090549"/>
                  <a:gd name="connsiteX10" fmla="*/ 473600 w 921499"/>
                  <a:gd name="connsiteY10" fmla="*/ 1027792 h 1090549"/>
                  <a:gd name="connsiteX11" fmla="*/ 357820 w 921499"/>
                  <a:gd name="connsiteY11" fmla="*/ 1026756 h 1090549"/>
                  <a:gd name="connsiteX12" fmla="*/ 50758 w 921499"/>
                  <a:gd name="connsiteY12" fmla="*/ 906057 h 1090549"/>
                  <a:gd name="connsiteX0" fmla="*/ 50758 w 921499"/>
                  <a:gd name="connsiteY0" fmla="*/ 1038031 h 1222523"/>
                  <a:gd name="connsiteX1" fmla="*/ 42231 w 921499"/>
                  <a:gd name="connsiteY1" fmla="*/ 292882 h 1222523"/>
                  <a:gd name="connsiteX2" fmla="*/ 131244 w 921499"/>
                  <a:gd name="connsiteY2" fmla="*/ 883600 h 1222523"/>
                  <a:gd name="connsiteX3" fmla="*/ 187888 w 921499"/>
                  <a:gd name="connsiteY3" fmla="*/ 284790 h 1222523"/>
                  <a:gd name="connsiteX4" fmla="*/ 276900 w 921499"/>
                  <a:gd name="connsiteY4" fmla="*/ 746036 h 1222523"/>
                  <a:gd name="connsiteX5" fmla="*/ 365912 w 921499"/>
                  <a:gd name="connsiteY5" fmla="*/ 1570 h 1222523"/>
                  <a:gd name="connsiteX6" fmla="*/ 454924 w 921499"/>
                  <a:gd name="connsiteY6" fmla="*/ 519459 h 1222523"/>
                  <a:gd name="connsiteX7" fmla="*/ 627349 w 921499"/>
                  <a:gd name="connsiteY7" fmla="*/ 139461 h 1222523"/>
                  <a:gd name="connsiteX8" fmla="*/ 560122 w 921499"/>
                  <a:gd name="connsiteY8" fmla="*/ 891694 h 1222523"/>
                  <a:gd name="connsiteX9" fmla="*/ 916170 w 921499"/>
                  <a:gd name="connsiteY9" fmla="*/ 438539 h 1222523"/>
                  <a:gd name="connsiteX10" fmla="*/ 548485 w 921499"/>
                  <a:gd name="connsiteY10" fmla="*/ 1199872 h 1222523"/>
                  <a:gd name="connsiteX11" fmla="*/ 473600 w 921499"/>
                  <a:gd name="connsiteY11" fmla="*/ 1159766 h 1222523"/>
                  <a:gd name="connsiteX12" fmla="*/ 357820 w 921499"/>
                  <a:gd name="connsiteY12" fmla="*/ 1158730 h 1222523"/>
                  <a:gd name="connsiteX13" fmla="*/ 50758 w 921499"/>
                  <a:gd name="connsiteY13" fmla="*/ 1038031 h 12225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21499" h="1222523">
                    <a:moveTo>
                      <a:pt x="50758" y="1038031"/>
                    </a:moveTo>
                    <a:cubicBezTo>
                      <a:pt x="-1840" y="893723"/>
                      <a:pt x="-26894" y="346888"/>
                      <a:pt x="42231" y="292882"/>
                    </a:cubicBezTo>
                    <a:cubicBezTo>
                      <a:pt x="77224" y="201058"/>
                      <a:pt x="60698" y="813414"/>
                      <a:pt x="131244" y="883600"/>
                    </a:cubicBezTo>
                    <a:cubicBezTo>
                      <a:pt x="169007" y="975310"/>
                      <a:pt x="132177" y="313057"/>
                      <a:pt x="187888" y="284790"/>
                    </a:cubicBezTo>
                    <a:cubicBezTo>
                      <a:pt x="228348" y="237586"/>
                      <a:pt x="230630" y="674502"/>
                      <a:pt x="276900" y="746036"/>
                    </a:cubicBezTo>
                    <a:cubicBezTo>
                      <a:pt x="297130" y="822910"/>
                      <a:pt x="336241" y="39333"/>
                      <a:pt x="365912" y="1570"/>
                    </a:cubicBezTo>
                    <a:cubicBezTo>
                      <a:pt x="395583" y="-36193"/>
                      <a:pt x="401911" y="620555"/>
                      <a:pt x="454924" y="519459"/>
                    </a:cubicBezTo>
                    <a:cubicBezTo>
                      <a:pt x="507938" y="418363"/>
                      <a:pt x="609816" y="77422"/>
                      <a:pt x="627349" y="139461"/>
                    </a:cubicBezTo>
                    <a:cubicBezTo>
                      <a:pt x="644882" y="201500"/>
                      <a:pt x="529518" y="754184"/>
                      <a:pt x="560122" y="891694"/>
                    </a:cubicBezTo>
                    <a:cubicBezTo>
                      <a:pt x="590726" y="1029204"/>
                      <a:pt x="862814" y="414149"/>
                      <a:pt x="916170" y="438539"/>
                    </a:cubicBezTo>
                    <a:cubicBezTo>
                      <a:pt x="969526" y="462929"/>
                      <a:pt x="606063" y="1133614"/>
                      <a:pt x="548485" y="1199872"/>
                    </a:cubicBezTo>
                    <a:cubicBezTo>
                      <a:pt x="490907" y="1266130"/>
                      <a:pt x="505378" y="1166623"/>
                      <a:pt x="473600" y="1159766"/>
                    </a:cubicBezTo>
                    <a:cubicBezTo>
                      <a:pt x="441822" y="1152909"/>
                      <a:pt x="426945" y="1212736"/>
                      <a:pt x="357820" y="1158730"/>
                    </a:cubicBezTo>
                    <a:cubicBezTo>
                      <a:pt x="288695" y="1104724"/>
                      <a:pt x="103356" y="1182339"/>
                      <a:pt x="50758" y="1038031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rgbClr val="00B050"/>
                </a:solidFill>
              </a:ln>
              <a:sp3d prstMaterial="plastic">
                <a:bevelT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5" name="Ovalas 5"/>
              <p:cNvSpPr/>
              <p:nvPr/>
            </p:nvSpPr>
            <p:spPr>
              <a:xfrm>
                <a:off x="1397873" y="1206698"/>
                <a:ext cx="921499" cy="1544471"/>
              </a:xfrm>
              <a:custGeom>
                <a:avLst/>
                <a:gdLst>
                  <a:gd name="connsiteX0" fmla="*/ 0 w 829499"/>
                  <a:gd name="connsiteY0" fmla="*/ 324036 h 648072"/>
                  <a:gd name="connsiteX1" fmla="*/ 414750 w 829499"/>
                  <a:gd name="connsiteY1" fmla="*/ 0 h 648072"/>
                  <a:gd name="connsiteX2" fmla="*/ 829500 w 829499"/>
                  <a:gd name="connsiteY2" fmla="*/ 324036 h 648072"/>
                  <a:gd name="connsiteX3" fmla="*/ 414750 w 829499"/>
                  <a:gd name="connsiteY3" fmla="*/ 648072 h 648072"/>
                  <a:gd name="connsiteX4" fmla="*/ 0 w 829499"/>
                  <a:gd name="connsiteY4" fmla="*/ 324036 h 648072"/>
                  <a:gd name="connsiteX0" fmla="*/ 56803 w 886303"/>
                  <a:gd name="connsiteY0" fmla="*/ 750754 h 1074790"/>
                  <a:gd name="connsiteX1" fmla="*/ 48276 w 886303"/>
                  <a:gd name="connsiteY1" fmla="*/ 5605 h 1074790"/>
                  <a:gd name="connsiteX2" fmla="*/ 471553 w 886303"/>
                  <a:gd name="connsiteY2" fmla="*/ 426718 h 1074790"/>
                  <a:gd name="connsiteX3" fmla="*/ 886303 w 886303"/>
                  <a:gd name="connsiteY3" fmla="*/ 750754 h 1074790"/>
                  <a:gd name="connsiteX4" fmla="*/ 471553 w 886303"/>
                  <a:gd name="connsiteY4" fmla="*/ 1074790 h 1074790"/>
                  <a:gd name="connsiteX5" fmla="*/ 56803 w 886303"/>
                  <a:gd name="connsiteY5" fmla="*/ 750754 h 1074790"/>
                  <a:gd name="connsiteX0" fmla="*/ 56803 w 886303"/>
                  <a:gd name="connsiteY0" fmla="*/ 754508 h 1078544"/>
                  <a:gd name="connsiteX1" fmla="*/ 48276 w 886303"/>
                  <a:gd name="connsiteY1" fmla="*/ 9359 h 1078544"/>
                  <a:gd name="connsiteX2" fmla="*/ 137289 w 886303"/>
                  <a:gd name="connsiteY2" fmla="*/ 600077 h 1078544"/>
                  <a:gd name="connsiteX3" fmla="*/ 471553 w 886303"/>
                  <a:gd name="connsiteY3" fmla="*/ 430472 h 1078544"/>
                  <a:gd name="connsiteX4" fmla="*/ 886303 w 886303"/>
                  <a:gd name="connsiteY4" fmla="*/ 754508 h 1078544"/>
                  <a:gd name="connsiteX5" fmla="*/ 471553 w 886303"/>
                  <a:gd name="connsiteY5" fmla="*/ 1078544 h 1078544"/>
                  <a:gd name="connsiteX6" fmla="*/ 56803 w 886303"/>
                  <a:gd name="connsiteY6" fmla="*/ 754508 h 1078544"/>
                  <a:gd name="connsiteX0" fmla="*/ 56803 w 886303"/>
                  <a:gd name="connsiteY0" fmla="*/ 754940 h 1078976"/>
                  <a:gd name="connsiteX1" fmla="*/ 48276 w 886303"/>
                  <a:gd name="connsiteY1" fmla="*/ 9791 h 1078976"/>
                  <a:gd name="connsiteX2" fmla="*/ 137289 w 886303"/>
                  <a:gd name="connsiteY2" fmla="*/ 600509 h 1078976"/>
                  <a:gd name="connsiteX3" fmla="*/ 193933 w 886303"/>
                  <a:gd name="connsiteY3" fmla="*/ 1699 h 1078976"/>
                  <a:gd name="connsiteX4" fmla="*/ 471553 w 886303"/>
                  <a:gd name="connsiteY4" fmla="*/ 430904 h 1078976"/>
                  <a:gd name="connsiteX5" fmla="*/ 886303 w 886303"/>
                  <a:gd name="connsiteY5" fmla="*/ 754940 h 1078976"/>
                  <a:gd name="connsiteX6" fmla="*/ 471553 w 886303"/>
                  <a:gd name="connsiteY6" fmla="*/ 1078976 h 1078976"/>
                  <a:gd name="connsiteX7" fmla="*/ 56803 w 886303"/>
                  <a:gd name="connsiteY7" fmla="*/ 754940 h 1078976"/>
                  <a:gd name="connsiteX0" fmla="*/ 56803 w 886303"/>
                  <a:gd name="connsiteY0" fmla="*/ 756798 h 1080834"/>
                  <a:gd name="connsiteX1" fmla="*/ 48276 w 886303"/>
                  <a:gd name="connsiteY1" fmla="*/ 11649 h 1080834"/>
                  <a:gd name="connsiteX2" fmla="*/ 137289 w 886303"/>
                  <a:gd name="connsiteY2" fmla="*/ 602367 h 1080834"/>
                  <a:gd name="connsiteX3" fmla="*/ 193933 w 886303"/>
                  <a:gd name="connsiteY3" fmla="*/ 3557 h 1080834"/>
                  <a:gd name="connsiteX4" fmla="*/ 282945 w 886303"/>
                  <a:gd name="connsiteY4" fmla="*/ 464803 h 1080834"/>
                  <a:gd name="connsiteX5" fmla="*/ 471553 w 886303"/>
                  <a:gd name="connsiteY5" fmla="*/ 432762 h 1080834"/>
                  <a:gd name="connsiteX6" fmla="*/ 886303 w 886303"/>
                  <a:gd name="connsiteY6" fmla="*/ 756798 h 1080834"/>
                  <a:gd name="connsiteX7" fmla="*/ 471553 w 886303"/>
                  <a:gd name="connsiteY7" fmla="*/ 1080834 h 1080834"/>
                  <a:gd name="connsiteX8" fmla="*/ 56803 w 886303"/>
                  <a:gd name="connsiteY8" fmla="*/ 756798 h 1080834"/>
                  <a:gd name="connsiteX0" fmla="*/ 56803 w 886303"/>
                  <a:gd name="connsiteY0" fmla="*/ 900911 h 1224947"/>
                  <a:gd name="connsiteX1" fmla="*/ 48276 w 886303"/>
                  <a:gd name="connsiteY1" fmla="*/ 155762 h 1224947"/>
                  <a:gd name="connsiteX2" fmla="*/ 137289 w 886303"/>
                  <a:gd name="connsiteY2" fmla="*/ 746480 h 1224947"/>
                  <a:gd name="connsiteX3" fmla="*/ 193933 w 886303"/>
                  <a:gd name="connsiteY3" fmla="*/ 147670 h 1224947"/>
                  <a:gd name="connsiteX4" fmla="*/ 282945 w 886303"/>
                  <a:gd name="connsiteY4" fmla="*/ 608916 h 1224947"/>
                  <a:gd name="connsiteX5" fmla="*/ 633394 w 886303"/>
                  <a:gd name="connsiteY5" fmla="*/ 2341 h 1224947"/>
                  <a:gd name="connsiteX6" fmla="*/ 886303 w 886303"/>
                  <a:gd name="connsiteY6" fmla="*/ 900911 h 1224947"/>
                  <a:gd name="connsiteX7" fmla="*/ 471553 w 886303"/>
                  <a:gd name="connsiteY7" fmla="*/ 1224947 h 1224947"/>
                  <a:gd name="connsiteX8" fmla="*/ 56803 w 886303"/>
                  <a:gd name="connsiteY8" fmla="*/ 900911 h 1224947"/>
                  <a:gd name="connsiteX0" fmla="*/ 56803 w 892394"/>
                  <a:gd name="connsiteY0" fmla="*/ 899186 h 1223222"/>
                  <a:gd name="connsiteX1" fmla="*/ 48276 w 892394"/>
                  <a:gd name="connsiteY1" fmla="*/ 154037 h 1223222"/>
                  <a:gd name="connsiteX2" fmla="*/ 137289 w 892394"/>
                  <a:gd name="connsiteY2" fmla="*/ 744755 h 1223222"/>
                  <a:gd name="connsiteX3" fmla="*/ 193933 w 892394"/>
                  <a:gd name="connsiteY3" fmla="*/ 145945 h 1223222"/>
                  <a:gd name="connsiteX4" fmla="*/ 282945 w 892394"/>
                  <a:gd name="connsiteY4" fmla="*/ 607191 h 1223222"/>
                  <a:gd name="connsiteX5" fmla="*/ 633394 w 892394"/>
                  <a:gd name="connsiteY5" fmla="*/ 616 h 1223222"/>
                  <a:gd name="connsiteX6" fmla="*/ 566167 w 892394"/>
                  <a:gd name="connsiteY6" fmla="*/ 752849 h 1223222"/>
                  <a:gd name="connsiteX7" fmla="*/ 886303 w 892394"/>
                  <a:gd name="connsiteY7" fmla="*/ 899186 h 1223222"/>
                  <a:gd name="connsiteX8" fmla="*/ 471553 w 892394"/>
                  <a:gd name="connsiteY8" fmla="*/ 1223222 h 1223222"/>
                  <a:gd name="connsiteX9" fmla="*/ 56803 w 892394"/>
                  <a:gd name="connsiteY9" fmla="*/ 899186 h 1223222"/>
                  <a:gd name="connsiteX0" fmla="*/ 56803 w 949534"/>
                  <a:gd name="connsiteY0" fmla="*/ 899186 h 1223222"/>
                  <a:gd name="connsiteX1" fmla="*/ 48276 w 949534"/>
                  <a:gd name="connsiteY1" fmla="*/ 154037 h 1223222"/>
                  <a:gd name="connsiteX2" fmla="*/ 137289 w 949534"/>
                  <a:gd name="connsiteY2" fmla="*/ 744755 h 1223222"/>
                  <a:gd name="connsiteX3" fmla="*/ 193933 w 949534"/>
                  <a:gd name="connsiteY3" fmla="*/ 145945 h 1223222"/>
                  <a:gd name="connsiteX4" fmla="*/ 282945 w 949534"/>
                  <a:gd name="connsiteY4" fmla="*/ 607191 h 1223222"/>
                  <a:gd name="connsiteX5" fmla="*/ 633394 w 949534"/>
                  <a:gd name="connsiteY5" fmla="*/ 616 h 1223222"/>
                  <a:gd name="connsiteX6" fmla="*/ 566167 w 949534"/>
                  <a:gd name="connsiteY6" fmla="*/ 752849 h 1223222"/>
                  <a:gd name="connsiteX7" fmla="*/ 922215 w 949534"/>
                  <a:gd name="connsiteY7" fmla="*/ 299694 h 1223222"/>
                  <a:gd name="connsiteX8" fmla="*/ 886303 w 949534"/>
                  <a:gd name="connsiteY8" fmla="*/ 899186 h 1223222"/>
                  <a:gd name="connsiteX9" fmla="*/ 471553 w 949534"/>
                  <a:gd name="connsiteY9" fmla="*/ 1223222 h 1223222"/>
                  <a:gd name="connsiteX10" fmla="*/ 56803 w 949534"/>
                  <a:gd name="connsiteY10" fmla="*/ 899186 h 1223222"/>
                  <a:gd name="connsiteX0" fmla="*/ 56803 w 927544"/>
                  <a:gd name="connsiteY0" fmla="*/ 899186 h 1227029"/>
                  <a:gd name="connsiteX1" fmla="*/ 48276 w 927544"/>
                  <a:gd name="connsiteY1" fmla="*/ 154037 h 1227029"/>
                  <a:gd name="connsiteX2" fmla="*/ 137289 w 927544"/>
                  <a:gd name="connsiteY2" fmla="*/ 744755 h 1227029"/>
                  <a:gd name="connsiteX3" fmla="*/ 193933 w 927544"/>
                  <a:gd name="connsiteY3" fmla="*/ 145945 h 1227029"/>
                  <a:gd name="connsiteX4" fmla="*/ 282945 w 927544"/>
                  <a:gd name="connsiteY4" fmla="*/ 607191 h 1227029"/>
                  <a:gd name="connsiteX5" fmla="*/ 633394 w 927544"/>
                  <a:gd name="connsiteY5" fmla="*/ 616 h 1227029"/>
                  <a:gd name="connsiteX6" fmla="*/ 566167 w 927544"/>
                  <a:gd name="connsiteY6" fmla="*/ 752849 h 1227029"/>
                  <a:gd name="connsiteX7" fmla="*/ 922215 w 927544"/>
                  <a:gd name="connsiteY7" fmla="*/ 299694 h 1227029"/>
                  <a:gd name="connsiteX8" fmla="*/ 554530 w 927544"/>
                  <a:gd name="connsiteY8" fmla="*/ 1061027 h 1227029"/>
                  <a:gd name="connsiteX9" fmla="*/ 471553 w 927544"/>
                  <a:gd name="connsiteY9" fmla="*/ 1223222 h 1227029"/>
                  <a:gd name="connsiteX10" fmla="*/ 56803 w 927544"/>
                  <a:gd name="connsiteY10" fmla="*/ 899186 h 1227029"/>
                  <a:gd name="connsiteX0" fmla="*/ 50758 w 921499"/>
                  <a:gd name="connsiteY0" fmla="*/ 899186 h 1223548"/>
                  <a:gd name="connsiteX1" fmla="*/ 42231 w 921499"/>
                  <a:gd name="connsiteY1" fmla="*/ 154037 h 1223548"/>
                  <a:gd name="connsiteX2" fmla="*/ 131244 w 921499"/>
                  <a:gd name="connsiteY2" fmla="*/ 744755 h 1223548"/>
                  <a:gd name="connsiteX3" fmla="*/ 187888 w 921499"/>
                  <a:gd name="connsiteY3" fmla="*/ 145945 h 1223548"/>
                  <a:gd name="connsiteX4" fmla="*/ 276900 w 921499"/>
                  <a:gd name="connsiteY4" fmla="*/ 607191 h 1223548"/>
                  <a:gd name="connsiteX5" fmla="*/ 627349 w 921499"/>
                  <a:gd name="connsiteY5" fmla="*/ 616 h 1223548"/>
                  <a:gd name="connsiteX6" fmla="*/ 560122 w 921499"/>
                  <a:gd name="connsiteY6" fmla="*/ 752849 h 1223548"/>
                  <a:gd name="connsiteX7" fmla="*/ 916170 w 921499"/>
                  <a:gd name="connsiteY7" fmla="*/ 299694 h 1223548"/>
                  <a:gd name="connsiteX8" fmla="*/ 548485 w 921499"/>
                  <a:gd name="connsiteY8" fmla="*/ 1061027 h 1223548"/>
                  <a:gd name="connsiteX9" fmla="*/ 465508 w 921499"/>
                  <a:gd name="connsiteY9" fmla="*/ 1223222 h 1223548"/>
                  <a:gd name="connsiteX10" fmla="*/ 357820 w 921499"/>
                  <a:gd name="connsiteY10" fmla="*/ 1019885 h 1223548"/>
                  <a:gd name="connsiteX11" fmla="*/ 50758 w 921499"/>
                  <a:gd name="connsiteY11" fmla="*/ 899186 h 1223548"/>
                  <a:gd name="connsiteX0" fmla="*/ 50758 w 921499"/>
                  <a:gd name="connsiteY0" fmla="*/ 899186 h 1083678"/>
                  <a:gd name="connsiteX1" fmla="*/ 42231 w 921499"/>
                  <a:gd name="connsiteY1" fmla="*/ 154037 h 1083678"/>
                  <a:gd name="connsiteX2" fmla="*/ 131244 w 921499"/>
                  <a:gd name="connsiteY2" fmla="*/ 744755 h 1083678"/>
                  <a:gd name="connsiteX3" fmla="*/ 187888 w 921499"/>
                  <a:gd name="connsiteY3" fmla="*/ 145945 h 1083678"/>
                  <a:gd name="connsiteX4" fmla="*/ 276900 w 921499"/>
                  <a:gd name="connsiteY4" fmla="*/ 607191 h 1083678"/>
                  <a:gd name="connsiteX5" fmla="*/ 627349 w 921499"/>
                  <a:gd name="connsiteY5" fmla="*/ 616 h 1083678"/>
                  <a:gd name="connsiteX6" fmla="*/ 560122 w 921499"/>
                  <a:gd name="connsiteY6" fmla="*/ 752849 h 1083678"/>
                  <a:gd name="connsiteX7" fmla="*/ 916170 w 921499"/>
                  <a:gd name="connsiteY7" fmla="*/ 299694 h 1083678"/>
                  <a:gd name="connsiteX8" fmla="*/ 548485 w 921499"/>
                  <a:gd name="connsiteY8" fmla="*/ 1061027 h 1083678"/>
                  <a:gd name="connsiteX9" fmla="*/ 473600 w 921499"/>
                  <a:gd name="connsiteY9" fmla="*/ 1020921 h 1083678"/>
                  <a:gd name="connsiteX10" fmla="*/ 357820 w 921499"/>
                  <a:gd name="connsiteY10" fmla="*/ 1019885 h 1083678"/>
                  <a:gd name="connsiteX11" fmla="*/ 50758 w 921499"/>
                  <a:gd name="connsiteY11" fmla="*/ 899186 h 1083678"/>
                  <a:gd name="connsiteX0" fmla="*/ 50758 w 921499"/>
                  <a:gd name="connsiteY0" fmla="*/ 906057 h 1090549"/>
                  <a:gd name="connsiteX1" fmla="*/ 42231 w 921499"/>
                  <a:gd name="connsiteY1" fmla="*/ 160908 h 1090549"/>
                  <a:gd name="connsiteX2" fmla="*/ 131244 w 921499"/>
                  <a:gd name="connsiteY2" fmla="*/ 751626 h 1090549"/>
                  <a:gd name="connsiteX3" fmla="*/ 187888 w 921499"/>
                  <a:gd name="connsiteY3" fmla="*/ 152816 h 1090549"/>
                  <a:gd name="connsiteX4" fmla="*/ 276900 w 921499"/>
                  <a:gd name="connsiteY4" fmla="*/ 614062 h 1090549"/>
                  <a:gd name="connsiteX5" fmla="*/ 454924 w 921499"/>
                  <a:gd name="connsiteY5" fmla="*/ 387485 h 1090549"/>
                  <a:gd name="connsiteX6" fmla="*/ 627349 w 921499"/>
                  <a:gd name="connsiteY6" fmla="*/ 7487 h 1090549"/>
                  <a:gd name="connsiteX7" fmla="*/ 560122 w 921499"/>
                  <a:gd name="connsiteY7" fmla="*/ 759720 h 1090549"/>
                  <a:gd name="connsiteX8" fmla="*/ 916170 w 921499"/>
                  <a:gd name="connsiteY8" fmla="*/ 306565 h 1090549"/>
                  <a:gd name="connsiteX9" fmla="*/ 548485 w 921499"/>
                  <a:gd name="connsiteY9" fmla="*/ 1067898 h 1090549"/>
                  <a:gd name="connsiteX10" fmla="*/ 473600 w 921499"/>
                  <a:gd name="connsiteY10" fmla="*/ 1027792 h 1090549"/>
                  <a:gd name="connsiteX11" fmla="*/ 357820 w 921499"/>
                  <a:gd name="connsiteY11" fmla="*/ 1026756 h 1090549"/>
                  <a:gd name="connsiteX12" fmla="*/ 50758 w 921499"/>
                  <a:gd name="connsiteY12" fmla="*/ 906057 h 1090549"/>
                  <a:gd name="connsiteX0" fmla="*/ 50758 w 921499"/>
                  <a:gd name="connsiteY0" fmla="*/ 1038031 h 1222523"/>
                  <a:gd name="connsiteX1" fmla="*/ 42231 w 921499"/>
                  <a:gd name="connsiteY1" fmla="*/ 292882 h 1222523"/>
                  <a:gd name="connsiteX2" fmla="*/ 131244 w 921499"/>
                  <a:gd name="connsiteY2" fmla="*/ 883600 h 1222523"/>
                  <a:gd name="connsiteX3" fmla="*/ 187888 w 921499"/>
                  <a:gd name="connsiteY3" fmla="*/ 284790 h 1222523"/>
                  <a:gd name="connsiteX4" fmla="*/ 276900 w 921499"/>
                  <a:gd name="connsiteY4" fmla="*/ 746036 h 1222523"/>
                  <a:gd name="connsiteX5" fmla="*/ 365912 w 921499"/>
                  <a:gd name="connsiteY5" fmla="*/ 1570 h 1222523"/>
                  <a:gd name="connsiteX6" fmla="*/ 454924 w 921499"/>
                  <a:gd name="connsiteY6" fmla="*/ 519459 h 1222523"/>
                  <a:gd name="connsiteX7" fmla="*/ 627349 w 921499"/>
                  <a:gd name="connsiteY7" fmla="*/ 139461 h 1222523"/>
                  <a:gd name="connsiteX8" fmla="*/ 560122 w 921499"/>
                  <a:gd name="connsiteY8" fmla="*/ 891694 h 1222523"/>
                  <a:gd name="connsiteX9" fmla="*/ 916170 w 921499"/>
                  <a:gd name="connsiteY9" fmla="*/ 438539 h 1222523"/>
                  <a:gd name="connsiteX10" fmla="*/ 548485 w 921499"/>
                  <a:gd name="connsiteY10" fmla="*/ 1199872 h 1222523"/>
                  <a:gd name="connsiteX11" fmla="*/ 473600 w 921499"/>
                  <a:gd name="connsiteY11" fmla="*/ 1159766 h 1222523"/>
                  <a:gd name="connsiteX12" fmla="*/ 357820 w 921499"/>
                  <a:gd name="connsiteY12" fmla="*/ 1158730 h 1222523"/>
                  <a:gd name="connsiteX13" fmla="*/ 50758 w 921499"/>
                  <a:gd name="connsiteY13" fmla="*/ 1038031 h 12225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21499" h="1222523">
                    <a:moveTo>
                      <a:pt x="50758" y="1038031"/>
                    </a:moveTo>
                    <a:cubicBezTo>
                      <a:pt x="-1840" y="893723"/>
                      <a:pt x="-26894" y="346888"/>
                      <a:pt x="42231" y="292882"/>
                    </a:cubicBezTo>
                    <a:cubicBezTo>
                      <a:pt x="77224" y="201058"/>
                      <a:pt x="60698" y="813414"/>
                      <a:pt x="131244" y="883600"/>
                    </a:cubicBezTo>
                    <a:cubicBezTo>
                      <a:pt x="169007" y="975310"/>
                      <a:pt x="132177" y="313057"/>
                      <a:pt x="187888" y="284790"/>
                    </a:cubicBezTo>
                    <a:cubicBezTo>
                      <a:pt x="228348" y="237586"/>
                      <a:pt x="230630" y="674502"/>
                      <a:pt x="276900" y="746036"/>
                    </a:cubicBezTo>
                    <a:cubicBezTo>
                      <a:pt x="297130" y="822910"/>
                      <a:pt x="336241" y="39333"/>
                      <a:pt x="365912" y="1570"/>
                    </a:cubicBezTo>
                    <a:cubicBezTo>
                      <a:pt x="395583" y="-36193"/>
                      <a:pt x="401911" y="620555"/>
                      <a:pt x="454924" y="519459"/>
                    </a:cubicBezTo>
                    <a:cubicBezTo>
                      <a:pt x="507938" y="418363"/>
                      <a:pt x="609816" y="77422"/>
                      <a:pt x="627349" y="139461"/>
                    </a:cubicBezTo>
                    <a:cubicBezTo>
                      <a:pt x="644882" y="201500"/>
                      <a:pt x="529518" y="754184"/>
                      <a:pt x="560122" y="891694"/>
                    </a:cubicBezTo>
                    <a:cubicBezTo>
                      <a:pt x="590726" y="1029204"/>
                      <a:pt x="862814" y="414149"/>
                      <a:pt x="916170" y="438539"/>
                    </a:cubicBezTo>
                    <a:cubicBezTo>
                      <a:pt x="969526" y="462929"/>
                      <a:pt x="606063" y="1133614"/>
                      <a:pt x="548485" y="1199872"/>
                    </a:cubicBezTo>
                    <a:cubicBezTo>
                      <a:pt x="490907" y="1266130"/>
                      <a:pt x="505378" y="1166623"/>
                      <a:pt x="473600" y="1159766"/>
                    </a:cubicBezTo>
                    <a:cubicBezTo>
                      <a:pt x="441822" y="1152909"/>
                      <a:pt x="426945" y="1212736"/>
                      <a:pt x="357820" y="1158730"/>
                    </a:cubicBezTo>
                    <a:cubicBezTo>
                      <a:pt x="288695" y="1104724"/>
                      <a:pt x="103356" y="1182339"/>
                      <a:pt x="50758" y="1038031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rgbClr val="00B050"/>
                </a:solidFill>
              </a:ln>
              <a:sp3d prstMaterial="plastic">
                <a:bevelT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6" name="Ovalas 5"/>
              <p:cNvSpPr/>
              <p:nvPr/>
            </p:nvSpPr>
            <p:spPr>
              <a:xfrm>
                <a:off x="976352" y="1265606"/>
                <a:ext cx="921499" cy="1544471"/>
              </a:xfrm>
              <a:custGeom>
                <a:avLst/>
                <a:gdLst>
                  <a:gd name="connsiteX0" fmla="*/ 0 w 829499"/>
                  <a:gd name="connsiteY0" fmla="*/ 324036 h 648072"/>
                  <a:gd name="connsiteX1" fmla="*/ 414750 w 829499"/>
                  <a:gd name="connsiteY1" fmla="*/ 0 h 648072"/>
                  <a:gd name="connsiteX2" fmla="*/ 829500 w 829499"/>
                  <a:gd name="connsiteY2" fmla="*/ 324036 h 648072"/>
                  <a:gd name="connsiteX3" fmla="*/ 414750 w 829499"/>
                  <a:gd name="connsiteY3" fmla="*/ 648072 h 648072"/>
                  <a:gd name="connsiteX4" fmla="*/ 0 w 829499"/>
                  <a:gd name="connsiteY4" fmla="*/ 324036 h 648072"/>
                  <a:gd name="connsiteX0" fmla="*/ 56803 w 886303"/>
                  <a:gd name="connsiteY0" fmla="*/ 750754 h 1074790"/>
                  <a:gd name="connsiteX1" fmla="*/ 48276 w 886303"/>
                  <a:gd name="connsiteY1" fmla="*/ 5605 h 1074790"/>
                  <a:gd name="connsiteX2" fmla="*/ 471553 w 886303"/>
                  <a:gd name="connsiteY2" fmla="*/ 426718 h 1074790"/>
                  <a:gd name="connsiteX3" fmla="*/ 886303 w 886303"/>
                  <a:gd name="connsiteY3" fmla="*/ 750754 h 1074790"/>
                  <a:gd name="connsiteX4" fmla="*/ 471553 w 886303"/>
                  <a:gd name="connsiteY4" fmla="*/ 1074790 h 1074790"/>
                  <a:gd name="connsiteX5" fmla="*/ 56803 w 886303"/>
                  <a:gd name="connsiteY5" fmla="*/ 750754 h 1074790"/>
                  <a:gd name="connsiteX0" fmla="*/ 56803 w 886303"/>
                  <a:gd name="connsiteY0" fmla="*/ 754508 h 1078544"/>
                  <a:gd name="connsiteX1" fmla="*/ 48276 w 886303"/>
                  <a:gd name="connsiteY1" fmla="*/ 9359 h 1078544"/>
                  <a:gd name="connsiteX2" fmla="*/ 137289 w 886303"/>
                  <a:gd name="connsiteY2" fmla="*/ 600077 h 1078544"/>
                  <a:gd name="connsiteX3" fmla="*/ 471553 w 886303"/>
                  <a:gd name="connsiteY3" fmla="*/ 430472 h 1078544"/>
                  <a:gd name="connsiteX4" fmla="*/ 886303 w 886303"/>
                  <a:gd name="connsiteY4" fmla="*/ 754508 h 1078544"/>
                  <a:gd name="connsiteX5" fmla="*/ 471553 w 886303"/>
                  <a:gd name="connsiteY5" fmla="*/ 1078544 h 1078544"/>
                  <a:gd name="connsiteX6" fmla="*/ 56803 w 886303"/>
                  <a:gd name="connsiteY6" fmla="*/ 754508 h 1078544"/>
                  <a:gd name="connsiteX0" fmla="*/ 56803 w 886303"/>
                  <a:gd name="connsiteY0" fmla="*/ 754940 h 1078976"/>
                  <a:gd name="connsiteX1" fmla="*/ 48276 w 886303"/>
                  <a:gd name="connsiteY1" fmla="*/ 9791 h 1078976"/>
                  <a:gd name="connsiteX2" fmla="*/ 137289 w 886303"/>
                  <a:gd name="connsiteY2" fmla="*/ 600509 h 1078976"/>
                  <a:gd name="connsiteX3" fmla="*/ 193933 w 886303"/>
                  <a:gd name="connsiteY3" fmla="*/ 1699 h 1078976"/>
                  <a:gd name="connsiteX4" fmla="*/ 471553 w 886303"/>
                  <a:gd name="connsiteY4" fmla="*/ 430904 h 1078976"/>
                  <a:gd name="connsiteX5" fmla="*/ 886303 w 886303"/>
                  <a:gd name="connsiteY5" fmla="*/ 754940 h 1078976"/>
                  <a:gd name="connsiteX6" fmla="*/ 471553 w 886303"/>
                  <a:gd name="connsiteY6" fmla="*/ 1078976 h 1078976"/>
                  <a:gd name="connsiteX7" fmla="*/ 56803 w 886303"/>
                  <a:gd name="connsiteY7" fmla="*/ 754940 h 1078976"/>
                  <a:gd name="connsiteX0" fmla="*/ 56803 w 886303"/>
                  <a:gd name="connsiteY0" fmla="*/ 756798 h 1080834"/>
                  <a:gd name="connsiteX1" fmla="*/ 48276 w 886303"/>
                  <a:gd name="connsiteY1" fmla="*/ 11649 h 1080834"/>
                  <a:gd name="connsiteX2" fmla="*/ 137289 w 886303"/>
                  <a:gd name="connsiteY2" fmla="*/ 602367 h 1080834"/>
                  <a:gd name="connsiteX3" fmla="*/ 193933 w 886303"/>
                  <a:gd name="connsiteY3" fmla="*/ 3557 h 1080834"/>
                  <a:gd name="connsiteX4" fmla="*/ 282945 w 886303"/>
                  <a:gd name="connsiteY4" fmla="*/ 464803 h 1080834"/>
                  <a:gd name="connsiteX5" fmla="*/ 471553 w 886303"/>
                  <a:gd name="connsiteY5" fmla="*/ 432762 h 1080834"/>
                  <a:gd name="connsiteX6" fmla="*/ 886303 w 886303"/>
                  <a:gd name="connsiteY6" fmla="*/ 756798 h 1080834"/>
                  <a:gd name="connsiteX7" fmla="*/ 471553 w 886303"/>
                  <a:gd name="connsiteY7" fmla="*/ 1080834 h 1080834"/>
                  <a:gd name="connsiteX8" fmla="*/ 56803 w 886303"/>
                  <a:gd name="connsiteY8" fmla="*/ 756798 h 1080834"/>
                  <a:gd name="connsiteX0" fmla="*/ 56803 w 886303"/>
                  <a:gd name="connsiteY0" fmla="*/ 900911 h 1224947"/>
                  <a:gd name="connsiteX1" fmla="*/ 48276 w 886303"/>
                  <a:gd name="connsiteY1" fmla="*/ 155762 h 1224947"/>
                  <a:gd name="connsiteX2" fmla="*/ 137289 w 886303"/>
                  <a:gd name="connsiteY2" fmla="*/ 746480 h 1224947"/>
                  <a:gd name="connsiteX3" fmla="*/ 193933 w 886303"/>
                  <a:gd name="connsiteY3" fmla="*/ 147670 h 1224947"/>
                  <a:gd name="connsiteX4" fmla="*/ 282945 w 886303"/>
                  <a:gd name="connsiteY4" fmla="*/ 608916 h 1224947"/>
                  <a:gd name="connsiteX5" fmla="*/ 633394 w 886303"/>
                  <a:gd name="connsiteY5" fmla="*/ 2341 h 1224947"/>
                  <a:gd name="connsiteX6" fmla="*/ 886303 w 886303"/>
                  <a:gd name="connsiteY6" fmla="*/ 900911 h 1224947"/>
                  <a:gd name="connsiteX7" fmla="*/ 471553 w 886303"/>
                  <a:gd name="connsiteY7" fmla="*/ 1224947 h 1224947"/>
                  <a:gd name="connsiteX8" fmla="*/ 56803 w 886303"/>
                  <a:gd name="connsiteY8" fmla="*/ 900911 h 1224947"/>
                  <a:gd name="connsiteX0" fmla="*/ 56803 w 892394"/>
                  <a:gd name="connsiteY0" fmla="*/ 899186 h 1223222"/>
                  <a:gd name="connsiteX1" fmla="*/ 48276 w 892394"/>
                  <a:gd name="connsiteY1" fmla="*/ 154037 h 1223222"/>
                  <a:gd name="connsiteX2" fmla="*/ 137289 w 892394"/>
                  <a:gd name="connsiteY2" fmla="*/ 744755 h 1223222"/>
                  <a:gd name="connsiteX3" fmla="*/ 193933 w 892394"/>
                  <a:gd name="connsiteY3" fmla="*/ 145945 h 1223222"/>
                  <a:gd name="connsiteX4" fmla="*/ 282945 w 892394"/>
                  <a:gd name="connsiteY4" fmla="*/ 607191 h 1223222"/>
                  <a:gd name="connsiteX5" fmla="*/ 633394 w 892394"/>
                  <a:gd name="connsiteY5" fmla="*/ 616 h 1223222"/>
                  <a:gd name="connsiteX6" fmla="*/ 566167 w 892394"/>
                  <a:gd name="connsiteY6" fmla="*/ 752849 h 1223222"/>
                  <a:gd name="connsiteX7" fmla="*/ 886303 w 892394"/>
                  <a:gd name="connsiteY7" fmla="*/ 899186 h 1223222"/>
                  <a:gd name="connsiteX8" fmla="*/ 471553 w 892394"/>
                  <a:gd name="connsiteY8" fmla="*/ 1223222 h 1223222"/>
                  <a:gd name="connsiteX9" fmla="*/ 56803 w 892394"/>
                  <a:gd name="connsiteY9" fmla="*/ 899186 h 1223222"/>
                  <a:gd name="connsiteX0" fmla="*/ 56803 w 949534"/>
                  <a:gd name="connsiteY0" fmla="*/ 899186 h 1223222"/>
                  <a:gd name="connsiteX1" fmla="*/ 48276 w 949534"/>
                  <a:gd name="connsiteY1" fmla="*/ 154037 h 1223222"/>
                  <a:gd name="connsiteX2" fmla="*/ 137289 w 949534"/>
                  <a:gd name="connsiteY2" fmla="*/ 744755 h 1223222"/>
                  <a:gd name="connsiteX3" fmla="*/ 193933 w 949534"/>
                  <a:gd name="connsiteY3" fmla="*/ 145945 h 1223222"/>
                  <a:gd name="connsiteX4" fmla="*/ 282945 w 949534"/>
                  <a:gd name="connsiteY4" fmla="*/ 607191 h 1223222"/>
                  <a:gd name="connsiteX5" fmla="*/ 633394 w 949534"/>
                  <a:gd name="connsiteY5" fmla="*/ 616 h 1223222"/>
                  <a:gd name="connsiteX6" fmla="*/ 566167 w 949534"/>
                  <a:gd name="connsiteY6" fmla="*/ 752849 h 1223222"/>
                  <a:gd name="connsiteX7" fmla="*/ 922215 w 949534"/>
                  <a:gd name="connsiteY7" fmla="*/ 299694 h 1223222"/>
                  <a:gd name="connsiteX8" fmla="*/ 886303 w 949534"/>
                  <a:gd name="connsiteY8" fmla="*/ 899186 h 1223222"/>
                  <a:gd name="connsiteX9" fmla="*/ 471553 w 949534"/>
                  <a:gd name="connsiteY9" fmla="*/ 1223222 h 1223222"/>
                  <a:gd name="connsiteX10" fmla="*/ 56803 w 949534"/>
                  <a:gd name="connsiteY10" fmla="*/ 899186 h 1223222"/>
                  <a:gd name="connsiteX0" fmla="*/ 56803 w 927544"/>
                  <a:gd name="connsiteY0" fmla="*/ 899186 h 1227029"/>
                  <a:gd name="connsiteX1" fmla="*/ 48276 w 927544"/>
                  <a:gd name="connsiteY1" fmla="*/ 154037 h 1227029"/>
                  <a:gd name="connsiteX2" fmla="*/ 137289 w 927544"/>
                  <a:gd name="connsiteY2" fmla="*/ 744755 h 1227029"/>
                  <a:gd name="connsiteX3" fmla="*/ 193933 w 927544"/>
                  <a:gd name="connsiteY3" fmla="*/ 145945 h 1227029"/>
                  <a:gd name="connsiteX4" fmla="*/ 282945 w 927544"/>
                  <a:gd name="connsiteY4" fmla="*/ 607191 h 1227029"/>
                  <a:gd name="connsiteX5" fmla="*/ 633394 w 927544"/>
                  <a:gd name="connsiteY5" fmla="*/ 616 h 1227029"/>
                  <a:gd name="connsiteX6" fmla="*/ 566167 w 927544"/>
                  <a:gd name="connsiteY6" fmla="*/ 752849 h 1227029"/>
                  <a:gd name="connsiteX7" fmla="*/ 922215 w 927544"/>
                  <a:gd name="connsiteY7" fmla="*/ 299694 h 1227029"/>
                  <a:gd name="connsiteX8" fmla="*/ 554530 w 927544"/>
                  <a:gd name="connsiteY8" fmla="*/ 1061027 h 1227029"/>
                  <a:gd name="connsiteX9" fmla="*/ 471553 w 927544"/>
                  <a:gd name="connsiteY9" fmla="*/ 1223222 h 1227029"/>
                  <a:gd name="connsiteX10" fmla="*/ 56803 w 927544"/>
                  <a:gd name="connsiteY10" fmla="*/ 899186 h 1227029"/>
                  <a:gd name="connsiteX0" fmla="*/ 50758 w 921499"/>
                  <a:gd name="connsiteY0" fmla="*/ 899186 h 1223548"/>
                  <a:gd name="connsiteX1" fmla="*/ 42231 w 921499"/>
                  <a:gd name="connsiteY1" fmla="*/ 154037 h 1223548"/>
                  <a:gd name="connsiteX2" fmla="*/ 131244 w 921499"/>
                  <a:gd name="connsiteY2" fmla="*/ 744755 h 1223548"/>
                  <a:gd name="connsiteX3" fmla="*/ 187888 w 921499"/>
                  <a:gd name="connsiteY3" fmla="*/ 145945 h 1223548"/>
                  <a:gd name="connsiteX4" fmla="*/ 276900 w 921499"/>
                  <a:gd name="connsiteY4" fmla="*/ 607191 h 1223548"/>
                  <a:gd name="connsiteX5" fmla="*/ 627349 w 921499"/>
                  <a:gd name="connsiteY5" fmla="*/ 616 h 1223548"/>
                  <a:gd name="connsiteX6" fmla="*/ 560122 w 921499"/>
                  <a:gd name="connsiteY6" fmla="*/ 752849 h 1223548"/>
                  <a:gd name="connsiteX7" fmla="*/ 916170 w 921499"/>
                  <a:gd name="connsiteY7" fmla="*/ 299694 h 1223548"/>
                  <a:gd name="connsiteX8" fmla="*/ 548485 w 921499"/>
                  <a:gd name="connsiteY8" fmla="*/ 1061027 h 1223548"/>
                  <a:gd name="connsiteX9" fmla="*/ 465508 w 921499"/>
                  <a:gd name="connsiteY9" fmla="*/ 1223222 h 1223548"/>
                  <a:gd name="connsiteX10" fmla="*/ 357820 w 921499"/>
                  <a:gd name="connsiteY10" fmla="*/ 1019885 h 1223548"/>
                  <a:gd name="connsiteX11" fmla="*/ 50758 w 921499"/>
                  <a:gd name="connsiteY11" fmla="*/ 899186 h 1223548"/>
                  <a:gd name="connsiteX0" fmla="*/ 50758 w 921499"/>
                  <a:gd name="connsiteY0" fmla="*/ 899186 h 1083678"/>
                  <a:gd name="connsiteX1" fmla="*/ 42231 w 921499"/>
                  <a:gd name="connsiteY1" fmla="*/ 154037 h 1083678"/>
                  <a:gd name="connsiteX2" fmla="*/ 131244 w 921499"/>
                  <a:gd name="connsiteY2" fmla="*/ 744755 h 1083678"/>
                  <a:gd name="connsiteX3" fmla="*/ 187888 w 921499"/>
                  <a:gd name="connsiteY3" fmla="*/ 145945 h 1083678"/>
                  <a:gd name="connsiteX4" fmla="*/ 276900 w 921499"/>
                  <a:gd name="connsiteY4" fmla="*/ 607191 h 1083678"/>
                  <a:gd name="connsiteX5" fmla="*/ 627349 w 921499"/>
                  <a:gd name="connsiteY5" fmla="*/ 616 h 1083678"/>
                  <a:gd name="connsiteX6" fmla="*/ 560122 w 921499"/>
                  <a:gd name="connsiteY6" fmla="*/ 752849 h 1083678"/>
                  <a:gd name="connsiteX7" fmla="*/ 916170 w 921499"/>
                  <a:gd name="connsiteY7" fmla="*/ 299694 h 1083678"/>
                  <a:gd name="connsiteX8" fmla="*/ 548485 w 921499"/>
                  <a:gd name="connsiteY8" fmla="*/ 1061027 h 1083678"/>
                  <a:gd name="connsiteX9" fmla="*/ 473600 w 921499"/>
                  <a:gd name="connsiteY9" fmla="*/ 1020921 h 1083678"/>
                  <a:gd name="connsiteX10" fmla="*/ 357820 w 921499"/>
                  <a:gd name="connsiteY10" fmla="*/ 1019885 h 1083678"/>
                  <a:gd name="connsiteX11" fmla="*/ 50758 w 921499"/>
                  <a:gd name="connsiteY11" fmla="*/ 899186 h 1083678"/>
                  <a:gd name="connsiteX0" fmla="*/ 50758 w 921499"/>
                  <a:gd name="connsiteY0" fmla="*/ 906057 h 1090549"/>
                  <a:gd name="connsiteX1" fmla="*/ 42231 w 921499"/>
                  <a:gd name="connsiteY1" fmla="*/ 160908 h 1090549"/>
                  <a:gd name="connsiteX2" fmla="*/ 131244 w 921499"/>
                  <a:gd name="connsiteY2" fmla="*/ 751626 h 1090549"/>
                  <a:gd name="connsiteX3" fmla="*/ 187888 w 921499"/>
                  <a:gd name="connsiteY3" fmla="*/ 152816 h 1090549"/>
                  <a:gd name="connsiteX4" fmla="*/ 276900 w 921499"/>
                  <a:gd name="connsiteY4" fmla="*/ 614062 h 1090549"/>
                  <a:gd name="connsiteX5" fmla="*/ 454924 w 921499"/>
                  <a:gd name="connsiteY5" fmla="*/ 387485 h 1090549"/>
                  <a:gd name="connsiteX6" fmla="*/ 627349 w 921499"/>
                  <a:gd name="connsiteY6" fmla="*/ 7487 h 1090549"/>
                  <a:gd name="connsiteX7" fmla="*/ 560122 w 921499"/>
                  <a:gd name="connsiteY7" fmla="*/ 759720 h 1090549"/>
                  <a:gd name="connsiteX8" fmla="*/ 916170 w 921499"/>
                  <a:gd name="connsiteY8" fmla="*/ 306565 h 1090549"/>
                  <a:gd name="connsiteX9" fmla="*/ 548485 w 921499"/>
                  <a:gd name="connsiteY9" fmla="*/ 1067898 h 1090549"/>
                  <a:gd name="connsiteX10" fmla="*/ 473600 w 921499"/>
                  <a:gd name="connsiteY10" fmla="*/ 1027792 h 1090549"/>
                  <a:gd name="connsiteX11" fmla="*/ 357820 w 921499"/>
                  <a:gd name="connsiteY11" fmla="*/ 1026756 h 1090549"/>
                  <a:gd name="connsiteX12" fmla="*/ 50758 w 921499"/>
                  <a:gd name="connsiteY12" fmla="*/ 906057 h 1090549"/>
                  <a:gd name="connsiteX0" fmla="*/ 50758 w 921499"/>
                  <a:gd name="connsiteY0" fmla="*/ 1038031 h 1222523"/>
                  <a:gd name="connsiteX1" fmla="*/ 42231 w 921499"/>
                  <a:gd name="connsiteY1" fmla="*/ 292882 h 1222523"/>
                  <a:gd name="connsiteX2" fmla="*/ 131244 w 921499"/>
                  <a:gd name="connsiteY2" fmla="*/ 883600 h 1222523"/>
                  <a:gd name="connsiteX3" fmla="*/ 187888 w 921499"/>
                  <a:gd name="connsiteY3" fmla="*/ 284790 h 1222523"/>
                  <a:gd name="connsiteX4" fmla="*/ 276900 w 921499"/>
                  <a:gd name="connsiteY4" fmla="*/ 746036 h 1222523"/>
                  <a:gd name="connsiteX5" fmla="*/ 365912 w 921499"/>
                  <a:gd name="connsiteY5" fmla="*/ 1570 h 1222523"/>
                  <a:gd name="connsiteX6" fmla="*/ 454924 w 921499"/>
                  <a:gd name="connsiteY6" fmla="*/ 519459 h 1222523"/>
                  <a:gd name="connsiteX7" fmla="*/ 627349 w 921499"/>
                  <a:gd name="connsiteY7" fmla="*/ 139461 h 1222523"/>
                  <a:gd name="connsiteX8" fmla="*/ 560122 w 921499"/>
                  <a:gd name="connsiteY8" fmla="*/ 891694 h 1222523"/>
                  <a:gd name="connsiteX9" fmla="*/ 916170 w 921499"/>
                  <a:gd name="connsiteY9" fmla="*/ 438539 h 1222523"/>
                  <a:gd name="connsiteX10" fmla="*/ 548485 w 921499"/>
                  <a:gd name="connsiteY10" fmla="*/ 1199872 h 1222523"/>
                  <a:gd name="connsiteX11" fmla="*/ 473600 w 921499"/>
                  <a:gd name="connsiteY11" fmla="*/ 1159766 h 1222523"/>
                  <a:gd name="connsiteX12" fmla="*/ 357820 w 921499"/>
                  <a:gd name="connsiteY12" fmla="*/ 1158730 h 1222523"/>
                  <a:gd name="connsiteX13" fmla="*/ 50758 w 921499"/>
                  <a:gd name="connsiteY13" fmla="*/ 1038031 h 12225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21499" h="1222523">
                    <a:moveTo>
                      <a:pt x="50758" y="1038031"/>
                    </a:moveTo>
                    <a:cubicBezTo>
                      <a:pt x="-1840" y="893723"/>
                      <a:pt x="-26894" y="346888"/>
                      <a:pt x="42231" y="292882"/>
                    </a:cubicBezTo>
                    <a:cubicBezTo>
                      <a:pt x="77224" y="201058"/>
                      <a:pt x="60698" y="813414"/>
                      <a:pt x="131244" y="883600"/>
                    </a:cubicBezTo>
                    <a:cubicBezTo>
                      <a:pt x="169007" y="975310"/>
                      <a:pt x="132177" y="313057"/>
                      <a:pt x="187888" y="284790"/>
                    </a:cubicBezTo>
                    <a:cubicBezTo>
                      <a:pt x="228348" y="237586"/>
                      <a:pt x="230630" y="674502"/>
                      <a:pt x="276900" y="746036"/>
                    </a:cubicBezTo>
                    <a:cubicBezTo>
                      <a:pt x="297130" y="822910"/>
                      <a:pt x="336241" y="39333"/>
                      <a:pt x="365912" y="1570"/>
                    </a:cubicBezTo>
                    <a:cubicBezTo>
                      <a:pt x="395583" y="-36193"/>
                      <a:pt x="401911" y="620555"/>
                      <a:pt x="454924" y="519459"/>
                    </a:cubicBezTo>
                    <a:cubicBezTo>
                      <a:pt x="507938" y="418363"/>
                      <a:pt x="609816" y="77422"/>
                      <a:pt x="627349" y="139461"/>
                    </a:cubicBezTo>
                    <a:cubicBezTo>
                      <a:pt x="644882" y="201500"/>
                      <a:pt x="529518" y="754184"/>
                      <a:pt x="560122" y="891694"/>
                    </a:cubicBezTo>
                    <a:cubicBezTo>
                      <a:pt x="590726" y="1029204"/>
                      <a:pt x="862814" y="414149"/>
                      <a:pt x="916170" y="438539"/>
                    </a:cubicBezTo>
                    <a:cubicBezTo>
                      <a:pt x="969526" y="462929"/>
                      <a:pt x="606063" y="1133614"/>
                      <a:pt x="548485" y="1199872"/>
                    </a:cubicBezTo>
                    <a:cubicBezTo>
                      <a:pt x="490907" y="1266130"/>
                      <a:pt x="505378" y="1166623"/>
                      <a:pt x="473600" y="1159766"/>
                    </a:cubicBezTo>
                    <a:cubicBezTo>
                      <a:pt x="441822" y="1152909"/>
                      <a:pt x="426945" y="1212736"/>
                      <a:pt x="357820" y="1158730"/>
                    </a:cubicBezTo>
                    <a:cubicBezTo>
                      <a:pt x="288695" y="1104724"/>
                      <a:pt x="103356" y="1182339"/>
                      <a:pt x="50758" y="1038031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rgbClr val="00B050"/>
                </a:solidFill>
              </a:ln>
              <a:sp3d prstMaterial="plastic">
                <a:bevelT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7" name="Grupė 46"/>
            <p:cNvGrpSpPr/>
            <p:nvPr/>
          </p:nvGrpSpPr>
          <p:grpSpPr>
            <a:xfrm>
              <a:off x="1184439" y="1489225"/>
              <a:ext cx="5008575" cy="2509541"/>
              <a:chOff x="-61981" y="2885635"/>
              <a:chExt cx="5008575" cy="2509541"/>
            </a:xfrm>
          </p:grpSpPr>
          <p:grpSp>
            <p:nvGrpSpPr>
              <p:cNvPr id="105" name="Grupė 104"/>
              <p:cNvGrpSpPr/>
              <p:nvPr/>
            </p:nvGrpSpPr>
            <p:grpSpPr>
              <a:xfrm rot="21166139">
                <a:off x="-61981" y="2885635"/>
                <a:ext cx="2599441" cy="2021798"/>
                <a:chOff x="-98603" y="503522"/>
                <a:chExt cx="2417975" cy="2306555"/>
              </a:xfrm>
              <a:scene3d>
                <a:camera prst="orthographicFront"/>
                <a:lightRig rig="threePt" dir="t"/>
              </a:scene3d>
            </p:grpSpPr>
            <p:grpSp>
              <p:nvGrpSpPr>
                <p:cNvPr id="106" name="Grupė 105"/>
                <p:cNvGrpSpPr/>
                <p:nvPr/>
              </p:nvGrpSpPr>
              <p:grpSpPr>
                <a:xfrm rot="462016">
                  <a:off x="1563222" y="790235"/>
                  <a:ext cx="614275" cy="1206418"/>
                  <a:chOff x="3045313" y="4046827"/>
                  <a:chExt cx="673102" cy="1308670"/>
                </a:xfrm>
              </p:grpSpPr>
              <p:sp>
                <p:nvSpPr>
                  <p:cNvPr id="116" name="Stačiakampis 6"/>
                  <p:cNvSpPr/>
                  <p:nvPr/>
                </p:nvSpPr>
                <p:spPr>
                  <a:xfrm>
                    <a:off x="3045313" y="4046827"/>
                    <a:ext cx="325346" cy="1308670"/>
                  </a:xfrm>
                  <a:custGeom>
                    <a:avLst/>
                    <a:gdLst>
                      <a:gd name="connsiteX0" fmla="*/ 0 w 175129"/>
                      <a:gd name="connsiteY0" fmla="*/ 0 h 1222523"/>
                      <a:gd name="connsiteX1" fmla="*/ 175129 w 175129"/>
                      <a:gd name="connsiteY1" fmla="*/ 0 h 1222523"/>
                      <a:gd name="connsiteX2" fmla="*/ 175129 w 175129"/>
                      <a:gd name="connsiteY2" fmla="*/ 1222523 h 1222523"/>
                      <a:gd name="connsiteX3" fmla="*/ 0 w 175129"/>
                      <a:gd name="connsiteY3" fmla="*/ 1222523 h 1222523"/>
                      <a:gd name="connsiteX4" fmla="*/ 0 w 175129"/>
                      <a:gd name="connsiteY4" fmla="*/ 0 h 1222523"/>
                      <a:gd name="connsiteX0" fmla="*/ 0 w 595915"/>
                      <a:gd name="connsiteY0" fmla="*/ 0 h 1222523"/>
                      <a:gd name="connsiteX1" fmla="*/ 595915 w 595915"/>
                      <a:gd name="connsiteY1" fmla="*/ 307497 h 1222523"/>
                      <a:gd name="connsiteX2" fmla="*/ 175129 w 595915"/>
                      <a:gd name="connsiteY2" fmla="*/ 1222523 h 1222523"/>
                      <a:gd name="connsiteX3" fmla="*/ 0 w 595915"/>
                      <a:gd name="connsiteY3" fmla="*/ 1222523 h 1222523"/>
                      <a:gd name="connsiteX4" fmla="*/ 0 w 595915"/>
                      <a:gd name="connsiteY4" fmla="*/ 0 h 1222523"/>
                      <a:gd name="connsiteX0" fmla="*/ 388417 w 595915"/>
                      <a:gd name="connsiteY0" fmla="*/ 0 h 1246799"/>
                      <a:gd name="connsiteX1" fmla="*/ 595915 w 595915"/>
                      <a:gd name="connsiteY1" fmla="*/ 331773 h 1246799"/>
                      <a:gd name="connsiteX2" fmla="*/ 175129 w 595915"/>
                      <a:gd name="connsiteY2" fmla="*/ 1246799 h 1246799"/>
                      <a:gd name="connsiteX3" fmla="*/ 0 w 595915"/>
                      <a:gd name="connsiteY3" fmla="*/ 1246799 h 1246799"/>
                      <a:gd name="connsiteX4" fmla="*/ 388417 w 595915"/>
                      <a:gd name="connsiteY4" fmla="*/ 0 h 1246799"/>
                      <a:gd name="connsiteX0" fmla="*/ 388417 w 814779"/>
                      <a:gd name="connsiteY0" fmla="*/ 0 h 1246799"/>
                      <a:gd name="connsiteX1" fmla="*/ 595915 w 814779"/>
                      <a:gd name="connsiteY1" fmla="*/ 331773 h 1246799"/>
                      <a:gd name="connsiteX2" fmla="*/ 175129 w 814779"/>
                      <a:gd name="connsiteY2" fmla="*/ 1246799 h 1246799"/>
                      <a:gd name="connsiteX3" fmla="*/ 0 w 814779"/>
                      <a:gd name="connsiteY3" fmla="*/ 1246799 h 1246799"/>
                      <a:gd name="connsiteX4" fmla="*/ 388417 w 814779"/>
                      <a:gd name="connsiteY4" fmla="*/ 0 h 1246799"/>
                      <a:gd name="connsiteX0" fmla="*/ 388417 w 774429"/>
                      <a:gd name="connsiteY0" fmla="*/ 0 h 1246799"/>
                      <a:gd name="connsiteX1" fmla="*/ 458351 w 774429"/>
                      <a:gd name="connsiteY1" fmla="*/ 275129 h 1246799"/>
                      <a:gd name="connsiteX2" fmla="*/ 175129 w 774429"/>
                      <a:gd name="connsiteY2" fmla="*/ 1246799 h 1246799"/>
                      <a:gd name="connsiteX3" fmla="*/ 0 w 774429"/>
                      <a:gd name="connsiteY3" fmla="*/ 1246799 h 1246799"/>
                      <a:gd name="connsiteX4" fmla="*/ 388417 w 774429"/>
                      <a:gd name="connsiteY4" fmla="*/ 0 h 1246799"/>
                      <a:gd name="connsiteX0" fmla="*/ 388417 w 787773"/>
                      <a:gd name="connsiteY0" fmla="*/ 0 h 1246799"/>
                      <a:gd name="connsiteX1" fmla="*/ 506903 w 787773"/>
                      <a:gd name="connsiteY1" fmla="*/ 275129 h 1246799"/>
                      <a:gd name="connsiteX2" fmla="*/ 175129 w 787773"/>
                      <a:gd name="connsiteY2" fmla="*/ 1246799 h 1246799"/>
                      <a:gd name="connsiteX3" fmla="*/ 0 w 787773"/>
                      <a:gd name="connsiteY3" fmla="*/ 1246799 h 1246799"/>
                      <a:gd name="connsiteX4" fmla="*/ 388417 w 787773"/>
                      <a:gd name="connsiteY4" fmla="*/ 0 h 1246799"/>
                      <a:gd name="connsiteX0" fmla="*/ 388417 w 564980"/>
                      <a:gd name="connsiteY0" fmla="*/ 36269 h 1283068"/>
                      <a:gd name="connsiteX1" fmla="*/ 555556 w 564980"/>
                      <a:gd name="connsiteY1" fmla="*/ 381022 h 1283068"/>
                      <a:gd name="connsiteX2" fmla="*/ 506903 w 564980"/>
                      <a:gd name="connsiteY2" fmla="*/ 311398 h 1283068"/>
                      <a:gd name="connsiteX3" fmla="*/ 175129 w 564980"/>
                      <a:gd name="connsiteY3" fmla="*/ 1283068 h 1283068"/>
                      <a:gd name="connsiteX4" fmla="*/ 0 w 564980"/>
                      <a:gd name="connsiteY4" fmla="*/ 1283068 h 1283068"/>
                      <a:gd name="connsiteX5" fmla="*/ 388417 w 564980"/>
                      <a:gd name="connsiteY5" fmla="*/ 36269 h 1283068"/>
                      <a:gd name="connsiteX0" fmla="*/ 388417 w 564980"/>
                      <a:gd name="connsiteY0" fmla="*/ 36269 h 1283068"/>
                      <a:gd name="connsiteX1" fmla="*/ 555556 w 564980"/>
                      <a:gd name="connsiteY1" fmla="*/ 381022 h 1283068"/>
                      <a:gd name="connsiteX2" fmla="*/ 506903 w 564980"/>
                      <a:gd name="connsiteY2" fmla="*/ 311398 h 1283068"/>
                      <a:gd name="connsiteX3" fmla="*/ 531179 w 564980"/>
                      <a:gd name="connsiteY3" fmla="*/ 1266884 h 1283068"/>
                      <a:gd name="connsiteX4" fmla="*/ 0 w 564980"/>
                      <a:gd name="connsiteY4" fmla="*/ 1283068 h 1283068"/>
                      <a:gd name="connsiteX5" fmla="*/ 388417 w 564980"/>
                      <a:gd name="connsiteY5" fmla="*/ 36269 h 1283068"/>
                      <a:gd name="connsiteX0" fmla="*/ 80919 w 257482"/>
                      <a:gd name="connsiteY0" fmla="*/ 36269 h 1283068"/>
                      <a:gd name="connsiteX1" fmla="*/ 248058 w 257482"/>
                      <a:gd name="connsiteY1" fmla="*/ 381022 h 1283068"/>
                      <a:gd name="connsiteX2" fmla="*/ 199405 w 257482"/>
                      <a:gd name="connsiteY2" fmla="*/ 311398 h 1283068"/>
                      <a:gd name="connsiteX3" fmla="*/ 223681 w 257482"/>
                      <a:gd name="connsiteY3" fmla="*/ 1266884 h 1283068"/>
                      <a:gd name="connsiteX4" fmla="*/ 0 w 257482"/>
                      <a:gd name="connsiteY4" fmla="*/ 1283068 h 1283068"/>
                      <a:gd name="connsiteX5" fmla="*/ 80919 w 257482"/>
                      <a:gd name="connsiteY5" fmla="*/ 36269 h 1283068"/>
                      <a:gd name="connsiteX0" fmla="*/ 80919 w 262278"/>
                      <a:gd name="connsiteY0" fmla="*/ 36269 h 1283068"/>
                      <a:gd name="connsiteX1" fmla="*/ 248058 w 262278"/>
                      <a:gd name="connsiteY1" fmla="*/ 381022 h 1283068"/>
                      <a:gd name="connsiteX2" fmla="*/ 215589 w 262278"/>
                      <a:gd name="connsiteY2" fmla="*/ 343766 h 1283068"/>
                      <a:gd name="connsiteX3" fmla="*/ 223681 w 262278"/>
                      <a:gd name="connsiteY3" fmla="*/ 1266884 h 1283068"/>
                      <a:gd name="connsiteX4" fmla="*/ 0 w 262278"/>
                      <a:gd name="connsiteY4" fmla="*/ 1283068 h 1283068"/>
                      <a:gd name="connsiteX5" fmla="*/ 80919 w 262278"/>
                      <a:gd name="connsiteY5" fmla="*/ 36269 h 1283068"/>
                      <a:gd name="connsiteX0" fmla="*/ 80919 w 262278"/>
                      <a:gd name="connsiteY0" fmla="*/ 36269 h 1283068"/>
                      <a:gd name="connsiteX1" fmla="*/ 248058 w 262278"/>
                      <a:gd name="connsiteY1" fmla="*/ 381022 h 1283068"/>
                      <a:gd name="connsiteX2" fmla="*/ 215589 w 262278"/>
                      <a:gd name="connsiteY2" fmla="*/ 343766 h 1283068"/>
                      <a:gd name="connsiteX3" fmla="*/ 102301 w 262278"/>
                      <a:gd name="connsiteY3" fmla="*/ 1266884 h 1283068"/>
                      <a:gd name="connsiteX4" fmla="*/ 0 w 262278"/>
                      <a:gd name="connsiteY4" fmla="*/ 1283068 h 1283068"/>
                      <a:gd name="connsiteX5" fmla="*/ 80919 w 262278"/>
                      <a:gd name="connsiteY5" fmla="*/ 36269 h 1283068"/>
                      <a:gd name="connsiteX0" fmla="*/ 80919 w 252013"/>
                      <a:gd name="connsiteY0" fmla="*/ 36269 h 1283068"/>
                      <a:gd name="connsiteX1" fmla="*/ 248058 w 252013"/>
                      <a:gd name="connsiteY1" fmla="*/ 381022 h 1283068"/>
                      <a:gd name="connsiteX2" fmla="*/ 150853 w 252013"/>
                      <a:gd name="connsiteY2" fmla="*/ 319490 h 1283068"/>
                      <a:gd name="connsiteX3" fmla="*/ 102301 w 252013"/>
                      <a:gd name="connsiteY3" fmla="*/ 1266884 h 1283068"/>
                      <a:gd name="connsiteX4" fmla="*/ 0 w 252013"/>
                      <a:gd name="connsiteY4" fmla="*/ 1283068 h 1283068"/>
                      <a:gd name="connsiteX5" fmla="*/ 80919 w 252013"/>
                      <a:gd name="connsiteY5" fmla="*/ 36269 h 1283068"/>
                      <a:gd name="connsiteX0" fmla="*/ 72826 w 252013"/>
                      <a:gd name="connsiteY0" fmla="*/ 34374 h 1313542"/>
                      <a:gd name="connsiteX1" fmla="*/ 248058 w 252013"/>
                      <a:gd name="connsiteY1" fmla="*/ 411496 h 1313542"/>
                      <a:gd name="connsiteX2" fmla="*/ 150853 w 252013"/>
                      <a:gd name="connsiteY2" fmla="*/ 349964 h 1313542"/>
                      <a:gd name="connsiteX3" fmla="*/ 102301 w 252013"/>
                      <a:gd name="connsiteY3" fmla="*/ 1297358 h 1313542"/>
                      <a:gd name="connsiteX4" fmla="*/ 0 w 252013"/>
                      <a:gd name="connsiteY4" fmla="*/ 1313542 h 1313542"/>
                      <a:gd name="connsiteX5" fmla="*/ 72826 w 252013"/>
                      <a:gd name="connsiteY5" fmla="*/ 34374 h 1313542"/>
                      <a:gd name="connsiteX0" fmla="*/ 72826 w 275337"/>
                      <a:gd name="connsiteY0" fmla="*/ 58811 h 1337979"/>
                      <a:gd name="connsiteX1" fmla="*/ 272334 w 275337"/>
                      <a:gd name="connsiteY1" fmla="*/ 176988 h 1337979"/>
                      <a:gd name="connsiteX2" fmla="*/ 150853 w 275337"/>
                      <a:gd name="connsiteY2" fmla="*/ 374401 h 1337979"/>
                      <a:gd name="connsiteX3" fmla="*/ 102301 w 275337"/>
                      <a:gd name="connsiteY3" fmla="*/ 1321795 h 1337979"/>
                      <a:gd name="connsiteX4" fmla="*/ 0 w 275337"/>
                      <a:gd name="connsiteY4" fmla="*/ 1337979 h 1337979"/>
                      <a:gd name="connsiteX5" fmla="*/ 72826 w 275337"/>
                      <a:gd name="connsiteY5" fmla="*/ 58811 h 1337979"/>
                      <a:gd name="connsiteX0" fmla="*/ 72826 w 278033"/>
                      <a:gd name="connsiteY0" fmla="*/ 58811 h 1337979"/>
                      <a:gd name="connsiteX1" fmla="*/ 272334 w 278033"/>
                      <a:gd name="connsiteY1" fmla="*/ 176988 h 1337979"/>
                      <a:gd name="connsiteX2" fmla="*/ 199405 w 278033"/>
                      <a:gd name="connsiteY2" fmla="*/ 374401 h 1337979"/>
                      <a:gd name="connsiteX3" fmla="*/ 102301 w 278033"/>
                      <a:gd name="connsiteY3" fmla="*/ 1321795 h 1337979"/>
                      <a:gd name="connsiteX4" fmla="*/ 0 w 278033"/>
                      <a:gd name="connsiteY4" fmla="*/ 1337979 h 1337979"/>
                      <a:gd name="connsiteX5" fmla="*/ 72826 w 278033"/>
                      <a:gd name="connsiteY5" fmla="*/ 58811 h 1337979"/>
                      <a:gd name="connsiteX0" fmla="*/ 72826 w 275601"/>
                      <a:gd name="connsiteY0" fmla="*/ 58811 h 1337979"/>
                      <a:gd name="connsiteX1" fmla="*/ 272334 w 275601"/>
                      <a:gd name="connsiteY1" fmla="*/ 176988 h 1337979"/>
                      <a:gd name="connsiteX2" fmla="*/ 158945 w 275601"/>
                      <a:gd name="connsiteY2" fmla="*/ 366309 h 1337979"/>
                      <a:gd name="connsiteX3" fmla="*/ 102301 w 275601"/>
                      <a:gd name="connsiteY3" fmla="*/ 1321795 h 1337979"/>
                      <a:gd name="connsiteX4" fmla="*/ 0 w 275601"/>
                      <a:gd name="connsiteY4" fmla="*/ 1337979 h 1337979"/>
                      <a:gd name="connsiteX5" fmla="*/ 72826 w 275601"/>
                      <a:gd name="connsiteY5" fmla="*/ 58811 h 1337979"/>
                      <a:gd name="connsiteX0" fmla="*/ 72826 w 282992"/>
                      <a:gd name="connsiteY0" fmla="*/ 58811 h 1337979"/>
                      <a:gd name="connsiteX1" fmla="*/ 272334 w 282992"/>
                      <a:gd name="connsiteY1" fmla="*/ 176988 h 1337979"/>
                      <a:gd name="connsiteX2" fmla="*/ 259911 w 282992"/>
                      <a:gd name="connsiteY2" fmla="*/ 307218 h 1337979"/>
                      <a:gd name="connsiteX3" fmla="*/ 158945 w 282992"/>
                      <a:gd name="connsiteY3" fmla="*/ 366309 h 1337979"/>
                      <a:gd name="connsiteX4" fmla="*/ 102301 w 282992"/>
                      <a:gd name="connsiteY4" fmla="*/ 1321795 h 1337979"/>
                      <a:gd name="connsiteX5" fmla="*/ 0 w 282992"/>
                      <a:gd name="connsiteY5" fmla="*/ 1337979 h 1337979"/>
                      <a:gd name="connsiteX6" fmla="*/ 72826 w 282992"/>
                      <a:gd name="connsiteY6" fmla="*/ 58811 h 1337979"/>
                      <a:gd name="connsiteX0" fmla="*/ 72826 w 325346"/>
                      <a:gd name="connsiteY0" fmla="*/ 44162 h 1323330"/>
                      <a:gd name="connsiteX1" fmla="*/ 320887 w 325346"/>
                      <a:gd name="connsiteY1" fmla="*/ 283720 h 1323330"/>
                      <a:gd name="connsiteX2" fmla="*/ 259911 w 325346"/>
                      <a:gd name="connsiteY2" fmla="*/ 292569 h 1323330"/>
                      <a:gd name="connsiteX3" fmla="*/ 158945 w 325346"/>
                      <a:gd name="connsiteY3" fmla="*/ 351660 h 1323330"/>
                      <a:gd name="connsiteX4" fmla="*/ 102301 w 325346"/>
                      <a:gd name="connsiteY4" fmla="*/ 1307146 h 1323330"/>
                      <a:gd name="connsiteX5" fmla="*/ 0 w 325346"/>
                      <a:gd name="connsiteY5" fmla="*/ 1323330 h 1323330"/>
                      <a:gd name="connsiteX6" fmla="*/ 72826 w 325346"/>
                      <a:gd name="connsiteY6" fmla="*/ 44162 h 1323330"/>
                      <a:gd name="connsiteX0" fmla="*/ 97103 w 325346"/>
                      <a:gd name="connsiteY0" fmla="*/ 45687 h 1308670"/>
                      <a:gd name="connsiteX1" fmla="*/ 320887 w 325346"/>
                      <a:gd name="connsiteY1" fmla="*/ 269060 h 1308670"/>
                      <a:gd name="connsiteX2" fmla="*/ 259911 w 325346"/>
                      <a:gd name="connsiteY2" fmla="*/ 277909 h 1308670"/>
                      <a:gd name="connsiteX3" fmla="*/ 158945 w 325346"/>
                      <a:gd name="connsiteY3" fmla="*/ 337000 h 1308670"/>
                      <a:gd name="connsiteX4" fmla="*/ 102301 w 325346"/>
                      <a:gd name="connsiteY4" fmla="*/ 1292486 h 1308670"/>
                      <a:gd name="connsiteX5" fmla="*/ 0 w 325346"/>
                      <a:gd name="connsiteY5" fmla="*/ 1308670 h 1308670"/>
                      <a:gd name="connsiteX6" fmla="*/ 97103 w 325346"/>
                      <a:gd name="connsiteY6" fmla="*/ 45687 h 1308670"/>
                      <a:gd name="connsiteX0" fmla="*/ 97103 w 325346"/>
                      <a:gd name="connsiteY0" fmla="*/ 45687 h 1308670"/>
                      <a:gd name="connsiteX1" fmla="*/ 320887 w 325346"/>
                      <a:gd name="connsiteY1" fmla="*/ 269060 h 1308670"/>
                      <a:gd name="connsiteX2" fmla="*/ 259911 w 325346"/>
                      <a:gd name="connsiteY2" fmla="*/ 277909 h 1308670"/>
                      <a:gd name="connsiteX3" fmla="*/ 187082 w 325346"/>
                      <a:gd name="connsiteY3" fmla="*/ 164619 h 1308670"/>
                      <a:gd name="connsiteX4" fmla="*/ 158945 w 325346"/>
                      <a:gd name="connsiteY4" fmla="*/ 337000 h 1308670"/>
                      <a:gd name="connsiteX5" fmla="*/ 102301 w 325346"/>
                      <a:gd name="connsiteY5" fmla="*/ 1292486 h 1308670"/>
                      <a:gd name="connsiteX6" fmla="*/ 0 w 325346"/>
                      <a:gd name="connsiteY6" fmla="*/ 1308670 h 1308670"/>
                      <a:gd name="connsiteX7" fmla="*/ 97103 w 325346"/>
                      <a:gd name="connsiteY7" fmla="*/ 45687 h 13086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25346" h="1308670">
                        <a:moveTo>
                          <a:pt x="97103" y="45687"/>
                        </a:moveTo>
                        <a:cubicBezTo>
                          <a:pt x="185650" y="-122187"/>
                          <a:pt x="301139" y="223205"/>
                          <a:pt x="320887" y="269060"/>
                        </a:cubicBezTo>
                        <a:cubicBezTo>
                          <a:pt x="342627" y="302369"/>
                          <a:pt x="278809" y="246356"/>
                          <a:pt x="259911" y="277909"/>
                        </a:cubicBezTo>
                        <a:cubicBezTo>
                          <a:pt x="237610" y="273989"/>
                          <a:pt x="203910" y="154771"/>
                          <a:pt x="187082" y="164619"/>
                        </a:cubicBezTo>
                        <a:cubicBezTo>
                          <a:pt x="170254" y="174467"/>
                          <a:pt x="173075" y="162509"/>
                          <a:pt x="158945" y="337000"/>
                        </a:cubicBezTo>
                        <a:cubicBezTo>
                          <a:pt x="161642" y="644706"/>
                          <a:pt x="99604" y="984780"/>
                          <a:pt x="102301" y="1292486"/>
                        </a:cubicBezTo>
                        <a:lnTo>
                          <a:pt x="0" y="1308670"/>
                        </a:lnTo>
                        <a:lnTo>
                          <a:pt x="97103" y="45687"/>
                        </a:lnTo>
                        <a:close/>
                      </a:path>
                    </a:pathLst>
                  </a:custGeom>
                  <a:solidFill>
                    <a:srgbClr val="92D050"/>
                  </a:solidFill>
                  <a:ln>
                    <a:solidFill>
                      <a:srgbClr val="92D050"/>
                    </a:solidFill>
                  </a:ln>
                  <a:sp3d prstMaterial="plastic">
                    <a:bevelT/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7" name="Debesis 116"/>
                  <p:cNvSpPr/>
                  <p:nvPr/>
                </p:nvSpPr>
                <p:spPr>
                  <a:xfrm>
                    <a:off x="3208381" y="4258321"/>
                    <a:ext cx="510034" cy="420529"/>
                  </a:xfrm>
                  <a:prstGeom prst="cloud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  <a:sp3d prstMaterial="plastic">
                    <a:bevelT/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07" name="Grupė 106"/>
                <p:cNvGrpSpPr/>
                <p:nvPr/>
              </p:nvGrpSpPr>
              <p:grpSpPr>
                <a:xfrm rot="20414567">
                  <a:off x="387109" y="503522"/>
                  <a:ext cx="614275" cy="1206418"/>
                  <a:chOff x="3045313" y="4046827"/>
                  <a:chExt cx="673102" cy="1308670"/>
                </a:xfrm>
              </p:grpSpPr>
              <p:sp>
                <p:nvSpPr>
                  <p:cNvPr id="114" name="Stačiakampis 6"/>
                  <p:cNvSpPr/>
                  <p:nvPr/>
                </p:nvSpPr>
                <p:spPr>
                  <a:xfrm>
                    <a:off x="3045313" y="4046827"/>
                    <a:ext cx="325346" cy="1308670"/>
                  </a:xfrm>
                  <a:custGeom>
                    <a:avLst/>
                    <a:gdLst>
                      <a:gd name="connsiteX0" fmla="*/ 0 w 175129"/>
                      <a:gd name="connsiteY0" fmla="*/ 0 h 1222523"/>
                      <a:gd name="connsiteX1" fmla="*/ 175129 w 175129"/>
                      <a:gd name="connsiteY1" fmla="*/ 0 h 1222523"/>
                      <a:gd name="connsiteX2" fmla="*/ 175129 w 175129"/>
                      <a:gd name="connsiteY2" fmla="*/ 1222523 h 1222523"/>
                      <a:gd name="connsiteX3" fmla="*/ 0 w 175129"/>
                      <a:gd name="connsiteY3" fmla="*/ 1222523 h 1222523"/>
                      <a:gd name="connsiteX4" fmla="*/ 0 w 175129"/>
                      <a:gd name="connsiteY4" fmla="*/ 0 h 1222523"/>
                      <a:gd name="connsiteX0" fmla="*/ 0 w 595915"/>
                      <a:gd name="connsiteY0" fmla="*/ 0 h 1222523"/>
                      <a:gd name="connsiteX1" fmla="*/ 595915 w 595915"/>
                      <a:gd name="connsiteY1" fmla="*/ 307497 h 1222523"/>
                      <a:gd name="connsiteX2" fmla="*/ 175129 w 595915"/>
                      <a:gd name="connsiteY2" fmla="*/ 1222523 h 1222523"/>
                      <a:gd name="connsiteX3" fmla="*/ 0 w 595915"/>
                      <a:gd name="connsiteY3" fmla="*/ 1222523 h 1222523"/>
                      <a:gd name="connsiteX4" fmla="*/ 0 w 595915"/>
                      <a:gd name="connsiteY4" fmla="*/ 0 h 1222523"/>
                      <a:gd name="connsiteX0" fmla="*/ 388417 w 595915"/>
                      <a:gd name="connsiteY0" fmla="*/ 0 h 1246799"/>
                      <a:gd name="connsiteX1" fmla="*/ 595915 w 595915"/>
                      <a:gd name="connsiteY1" fmla="*/ 331773 h 1246799"/>
                      <a:gd name="connsiteX2" fmla="*/ 175129 w 595915"/>
                      <a:gd name="connsiteY2" fmla="*/ 1246799 h 1246799"/>
                      <a:gd name="connsiteX3" fmla="*/ 0 w 595915"/>
                      <a:gd name="connsiteY3" fmla="*/ 1246799 h 1246799"/>
                      <a:gd name="connsiteX4" fmla="*/ 388417 w 595915"/>
                      <a:gd name="connsiteY4" fmla="*/ 0 h 1246799"/>
                      <a:gd name="connsiteX0" fmla="*/ 388417 w 814779"/>
                      <a:gd name="connsiteY0" fmla="*/ 0 h 1246799"/>
                      <a:gd name="connsiteX1" fmla="*/ 595915 w 814779"/>
                      <a:gd name="connsiteY1" fmla="*/ 331773 h 1246799"/>
                      <a:gd name="connsiteX2" fmla="*/ 175129 w 814779"/>
                      <a:gd name="connsiteY2" fmla="*/ 1246799 h 1246799"/>
                      <a:gd name="connsiteX3" fmla="*/ 0 w 814779"/>
                      <a:gd name="connsiteY3" fmla="*/ 1246799 h 1246799"/>
                      <a:gd name="connsiteX4" fmla="*/ 388417 w 814779"/>
                      <a:gd name="connsiteY4" fmla="*/ 0 h 1246799"/>
                      <a:gd name="connsiteX0" fmla="*/ 388417 w 774429"/>
                      <a:gd name="connsiteY0" fmla="*/ 0 h 1246799"/>
                      <a:gd name="connsiteX1" fmla="*/ 458351 w 774429"/>
                      <a:gd name="connsiteY1" fmla="*/ 275129 h 1246799"/>
                      <a:gd name="connsiteX2" fmla="*/ 175129 w 774429"/>
                      <a:gd name="connsiteY2" fmla="*/ 1246799 h 1246799"/>
                      <a:gd name="connsiteX3" fmla="*/ 0 w 774429"/>
                      <a:gd name="connsiteY3" fmla="*/ 1246799 h 1246799"/>
                      <a:gd name="connsiteX4" fmla="*/ 388417 w 774429"/>
                      <a:gd name="connsiteY4" fmla="*/ 0 h 1246799"/>
                      <a:gd name="connsiteX0" fmla="*/ 388417 w 787773"/>
                      <a:gd name="connsiteY0" fmla="*/ 0 h 1246799"/>
                      <a:gd name="connsiteX1" fmla="*/ 506903 w 787773"/>
                      <a:gd name="connsiteY1" fmla="*/ 275129 h 1246799"/>
                      <a:gd name="connsiteX2" fmla="*/ 175129 w 787773"/>
                      <a:gd name="connsiteY2" fmla="*/ 1246799 h 1246799"/>
                      <a:gd name="connsiteX3" fmla="*/ 0 w 787773"/>
                      <a:gd name="connsiteY3" fmla="*/ 1246799 h 1246799"/>
                      <a:gd name="connsiteX4" fmla="*/ 388417 w 787773"/>
                      <a:gd name="connsiteY4" fmla="*/ 0 h 1246799"/>
                      <a:gd name="connsiteX0" fmla="*/ 388417 w 564980"/>
                      <a:gd name="connsiteY0" fmla="*/ 36269 h 1283068"/>
                      <a:gd name="connsiteX1" fmla="*/ 555556 w 564980"/>
                      <a:gd name="connsiteY1" fmla="*/ 381022 h 1283068"/>
                      <a:gd name="connsiteX2" fmla="*/ 506903 w 564980"/>
                      <a:gd name="connsiteY2" fmla="*/ 311398 h 1283068"/>
                      <a:gd name="connsiteX3" fmla="*/ 175129 w 564980"/>
                      <a:gd name="connsiteY3" fmla="*/ 1283068 h 1283068"/>
                      <a:gd name="connsiteX4" fmla="*/ 0 w 564980"/>
                      <a:gd name="connsiteY4" fmla="*/ 1283068 h 1283068"/>
                      <a:gd name="connsiteX5" fmla="*/ 388417 w 564980"/>
                      <a:gd name="connsiteY5" fmla="*/ 36269 h 1283068"/>
                      <a:gd name="connsiteX0" fmla="*/ 388417 w 564980"/>
                      <a:gd name="connsiteY0" fmla="*/ 36269 h 1283068"/>
                      <a:gd name="connsiteX1" fmla="*/ 555556 w 564980"/>
                      <a:gd name="connsiteY1" fmla="*/ 381022 h 1283068"/>
                      <a:gd name="connsiteX2" fmla="*/ 506903 w 564980"/>
                      <a:gd name="connsiteY2" fmla="*/ 311398 h 1283068"/>
                      <a:gd name="connsiteX3" fmla="*/ 531179 w 564980"/>
                      <a:gd name="connsiteY3" fmla="*/ 1266884 h 1283068"/>
                      <a:gd name="connsiteX4" fmla="*/ 0 w 564980"/>
                      <a:gd name="connsiteY4" fmla="*/ 1283068 h 1283068"/>
                      <a:gd name="connsiteX5" fmla="*/ 388417 w 564980"/>
                      <a:gd name="connsiteY5" fmla="*/ 36269 h 1283068"/>
                      <a:gd name="connsiteX0" fmla="*/ 80919 w 257482"/>
                      <a:gd name="connsiteY0" fmla="*/ 36269 h 1283068"/>
                      <a:gd name="connsiteX1" fmla="*/ 248058 w 257482"/>
                      <a:gd name="connsiteY1" fmla="*/ 381022 h 1283068"/>
                      <a:gd name="connsiteX2" fmla="*/ 199405 w 257482"/>
                      <a:gd name="connsiteY2" fmla="*/ 311398 h 1283068"/>
                      <a:gd name="connsiteX3" fmla="*/ 223681 w 257482"/>
                      <a:gd name="connsiteY3" fmla="*/ 1266884 h 1283068"/>
                      <a:gd name="connsiteX4" fmla="*/ 0 w 257482"/>
                      <a:gd name="connsiteY4" fmla="*/ 1283068 h 1283068"/>
                      <a:gd name="connsiteX5" fmla="*/ 80919 w 257482"/>
                      <a:gd name="connsiteY5" fmla="*/ 36269 h 1283068"/>
                      <a:gd name="connsiteX0" fmla="*/ 80919 w 262278"/>
                      <a:gd name="connsiteY0" fmla="*/ 36269 h 1283068"/>
                      <a:gd name="connsiteX1" fmla="*/ 248058 w 262278"/>
                      <a:gd name="connsiteY1" fmla="*/ 381022 h 1283068"/>
                      <a:gd name="connsiteX2" fmla="*/ 215589 w 262278"/>
                      <a:gd name="connsiteY2" fmla="*/ 343766 h 1283068"/>
                      <a:gd name="connsiteX3" fmla="*/ 223681 w 262278"/>
                      <a:gd name="connsiteY3" fmla="*/ 1266884 h 1283068"/>
                      <a:gd name="connsiteX4" fmla="*/ 0 w 262278"/>
                      <a:gd name="connsiteY4" fmla="*/ 1283068 h 1283068"/>
                      <a:gd name="connsiteX5" fmla="*/ 80919 w 262278"/>
                      <a:gd name="connsiteY5" fmla="*/ 36269 h 1283068"/>
                      <a:gd name="connsiteX0" fmla="*/ 80919 w 262278"/>
                      <a:gd name="connsiteY0" fmla="*/ 36269 h 1283068"/>
                      <a:gd name="connsiteX1" fmla="*/ 248058 w 262278"/>
                      <a:gd name="connsiteY1" fmla="*/ 381022 h 1283068"/>
                      <a:gd name="connsiteX2" fmla="*/ 215589 w 262278"/>
                      <a:gd name="connsiteY2" fmla="*/ 343766 h 1283068"/>
                      <a:gd name="connsiteX3" fmla="*/ 102301 w 262278"/>
                      <a:gd name="connsiteY3" fmla="*/ 1266884 h 1283068"/>
                      <a:gd name="connsiteX4" fmla="*/ 0 w 262278"/>
                      <a:gd name="connsiteY4" fmla="*/ 1283068 h 1283068"/>
                      <a:gd name="connsiteX5" fmla="*/ 80919 w 262278"/>
                      <a:gd name="connsiteY5" fmla="*/ 36269 h 1283068"/>
                      <a:gd name="connsiteX0" fmla="*/ 80919 w 252013"/>
                      <a:gd name="connsiteY0" fmla="*/ 36269 h 1283068"/>
                      <a:gd name="connsiteX1" fmla="*/ 248058 w 252013"/>
                      <a:gd name="connsiteY1" fmla="*/ 381022 h 1283068"/>
                      <a:gd name="connsiteX2" fmla="*/ 150853 w 252013"/>
                      <a:gd name="connsiteY2" fmla="*/ 319490 h 1283068"/>
                      <a:gd name="connsiteX3" fmla="*/ 102301 w 252013"/>
                      <a:gd name="connsiteY3" fmla="*/ 1266884 h 1283068"/>
                      <a:gd name="connsiteX4" fmla="*/ 0 w 252013"/>
                      <a:gd name="connsiteY4" fmla="*/ 1283068 h 1283068"/>
                      <a:gd name="connsiteX5" fmla="*/ 80919 w 252013"/>
                      <a:gd name="connsiteY5" fmla="*/ 36269 h 1283068"/>
                      <a:gd name="connsiteX0" fmla="*/ 72826 w 252013"/>
                      <a:gd name="connsiteY0" fmla="*/ 34374 h 1313542"/>
                      <a:gd name="connsiteX1" fmla="*/ 248058 w 252013"/>
                      <a:gd name="connsiteY1" fmla="*/ 411496 h 1313542"/>
                      <a:gd name="connsiteX2" fmla="*/ 150853 w 252013"/>
                      <a:gd name="connsiteY2" fmla="*/ 349964 h 1313542"/>
                      <a:gd name="connsiteX3" fmla="*/ 102301 w 252013"/>
                      <a:gd name="connsiteY3" fmla="*/ 1297358 h 1313542"/>
                      <a:gd name="connsiteX4" fmla="*/ 0 w 252013"/>
                      <a:gd name="connsiteY4" fmla="*/ 1313542 h 1313542"/>
                      <a:gd name="connsiteX5" fmla="*/ 72826 w 252013"/>
                      <a:gd name="connsiteY5" fmla="*/ 34374 h 1313542"/>
                      <a:gd name="connsiteX0" fmla="*/ 72826 w 275337"/>
                      <a:gd name="connsiteY0" fmla="*/ 58811 h 1337979"/>
                      <a:gd name="connsiteX1" fmla="*/ 272334 w 275337"/>
                      <a:gd name="connsiteY1" fmla="*/ 176988 h 1337979"/>
                      <a:gd name="connsiteX2" fmla="*/ 150853 w 275337"/>
                      <a:gd name="connsiteY2" fmla="*/ 374401 h 1337979"/>
                      <a:gd name="connsiteX3" fmla="*/ 102301 w 275337"/>
                      <a:gd name="connsiteY3" fmla="*/ 1321795 h 1337979"/>
                      <a:gd name="connsiteX4" fmla="*/ 0 w 275337"/>
                      <a:gd name="connsiteY4" fmla="*/ 1337979 h 1337979"/>
                      <a:gd name="connsiteX5" fmla="*/ 72826 w 275337"/>
                      <a:gd name="connsiteY5" fmla="*/ 58811 h 1337979"/>
                      <a:gd name="connsiteX0" fmla="*/ 72826 w 278033"/>
                      <a:gd name="connsiteY0" fmla="*/ 58811 h 1337979"/>
                      <a:gd name="connsiteX1" fmla="*/ 272334 w 278033"/>
                      <a:gd name="connsiteY1" fmla="*/ 176988 h 1337979"/>
                      <a:gd name="connsiteX2" fmla="*/ 199405 w 278033"/>
                      <a:gd name="connsiteY2" fmla="*/ 374401 h 1337979"/>
                      <a:gd name="connsiteX3" fmla="*/ 102301 w 278033"/>
                      <a:gd name="connsiteY3" fmla="*/ 1321795 h 1337979"/>
                      <a:gd name="connsiteX4" fmla="*/ 0 w 278033"/>
                      <a:gd name="connsiteY4" fmla="*/ 1337979 h 1337979"/>
                      <a:gd name="connsiteX5" fmla="*/ 72826 w 278033"/>
                      <a:gd name="connsiteY5" fmla="*/ 58811 h 1337979"/>
                      <a:gd name="connsiteX0" fmla="*/ 72826 w 275601"/>
                      <a:gd name="connsiteY0" fmla="*/ 58811 h 1337979"/>
                      <a:gd name="connsiteX1" fmla="*/ 272334 w 275601"/>
                      <a:gd name="connsiteY1" fmla="*/ 176988 h 1337979"/>
                      <a:gd name="connsiteX2" fmla="*/ 158945 w 275601"/>
                      <a:gd name="connsiteY2" fmla="*/ 366309 h 1337979"/>
                      <a:gd name="connsiteX3" fmla="*/ 102301 w 275601"/>
                      <a:gd name="connsiteY3" fmla="*/ 1321795 h 1337979"/>
                      <a:gd name="connsiteX4" fmla="*/ 0 w 275601"/>
                      <a:gd name="connsiteY4" fmla="*/ 1337979 h 1337979"/>
                      <a:gd name="connsiteX5" fmla="*/ 72826 w 275601"/>
                      <a:gd name="connsiteY5" fmla="*/ 58811 h 1337979"/>
                      <a:gd name="connsiteX0" fmla="*/ 72826 w 282992"/>
                      <a:gd name="connsiteY0" fmla="*/ 58811 h 1337979"/>
                      <a:gd name="connsiteX1" fmla="*/ 272334 w 282992"/>
                      <a:gd name="connsiteY1" fmla="*/ 176988 h 1337979"/>
                      <a:gd name="connsiteX2" fmla="*/ 259911 w 282992"/>
                      <a:gd name="connsiteY2" fmla="*/ 307218 h 1337979"/>
                      <a:gd name="connsiteX3" fmla="*/ 158945 w 282992"/>
                      <a:gd name="connsiteY3" fmla="*/ 366309 h 1337979"/>
                      <a:gd name="connsiteX4" fmla="*/ 102301 w 282992"/>
                      <a:gd name="connsiteY4" fmla="*/ 1321795 h 1337979"/>
                      <a:gd name="connsiteX5" fmla="*/ 0 w 282992"/>
                      <a:gd name="connsiteY5" fmla="*/ 1337979 h 1337979"/>
                      <a:gd name="connsiteX6" fmla="*/ 72826 w 282992"/>
                      <a:gd name="connsiteY6" fmla="*/ 58811 h 1337979"/>
                      <a:gd name="connsiteX0" fmla="*/ 72826 w 325346"/>
                      <a:gd name="connsiteY0" fmla="*/ 44162 h 1323330"/>
                      <a:gd name="connsiteX1" fmla="*/ 320887 w 325346"/>
                      <a:gd name="connsiteY1" fmla="*/ 283720 h 1323330"/>
                      <a:gd name="connsiteX2" fmla="*/ 259911 w 325346"/>
                      <a:gd name="connsiteY2" fmla="*/ 292569 h 1323330"/>
                      <a:gd name="connsiteX3" fmla="*/ 158945 w 325346"/>
                      <a:gd name="connsiteY3" fmla="*/ 351660 h 1323330"/>
                      <a:gd name="connsiteX4" fmla="*/ 102301 w 325346"/>
                      <a:gd name="connsiteY4" fmla="*/ 1307146 h 1323330"/>
                      <a:gd name="connsiteX5" fmla="*/ 0 w 325346"/>
                      <a:gd name="connsiteY5" fmla="*/ 1323330 h 1323330"/>
                      <a:gd name="connsiteX6" fmla="*/ 72826 w 325346"/>
                      <a:gd name="connsiteY6" fmla="*/ 44162 h 1323330"/>
                      <a:gd name="connsiteX0" fmla="*/ 97103 w 325346"/>
                      <a:gd name="connsiteY0" fmla="*/ 45687 h 1308670"/>
                      <a:gd name="connsiteX1" fmla="*/ 320887 w 325346"/>
                      <a:gd name="connsiteY1" fmla="*/ 269060 h 1308670"/>
                      <a:gd name="connsiteX2" fmla="*/ 259911 w 325346"/>
                      <a:gd name="connsiteY2" fmla="*/ 277909 h 1308670"/>
                      <a:gd name="connsiteX3" fmla="*/ 158945 w 325346"/>
                      <a:gd name="connsiteY3" fmla="*/ 337000 h 1308670"/>
                      <a:gd name="connsiteX4" fmla="*/ 102301 w 325346"/>
                      <a:gd name="connsiteY4" fmla="*/ 1292486 h 1308670"/>
                      <a:gd name="connsiteX5" fmla="*/ 0 w 325346"/>
                      <a:gd name="connsiteY5" fmla="*/ 1308670 h 1308670"/>
                      <a:gd name="connsiteX6" fmla="*/ 97103 w 325346"/>
                      <a:gd name="connsiteY6" fmla="*/ 45687 h 1308670"/>
                      <a:gd name="connsiteX0" fmla="*/ 97103 w 325346"/>
                      <a:gd name="connsiteY0" fmla="*/ 45687 h 1308670"/>
                      <a:gd name="connsiteX1" fmla="*/ 320887 w 325346"/>
                      <a:gd name="connsiteY1" fmla="*/ 269060 h 1308670"/>
                      <a:gd name="connsiteX2" fmla="*/ 259911 w 325346"/>
                      <a:gd name="connsiteY2" fmla="*/ 277909 h 1308670"/>
                      <a:gd name="connsiteX3" fmla="*/ 187082 w 325346"/>
                      <a:gd name="connsiteY3" fmla="*/ 164619 h 1308670"/>
                      <a:gd name="connsiteX4" fmla="*/ 158945 w 325346"/>
                      <a:gd name="connsiteY4" fmla="*/ 337000 h 1308670"/>
                      <a:gd name="connsiteX5" fmla="*/ 102301 w 325346"/>
                      <a:gd name="connsiteY5" fmla="*/ 1292486 h 1308670"/>
                      <a:gd name="connsiteX6" fmla="*/ 0 w 325346"/>
                      <a:gd name="connsiteY6" fmla="*/ 1308670 h 1308670"/>
                      <a:gd name="connsiteX7" fmla="*/ 97103 w 325346"/>
                      <a:gd name="connsiteY7" fmla="*/ 45687 h 13086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25346" h="1308670">
                        <a:moveTo>
                          <a:pt x="97103" y="45687"/>
                        </a:moveTo>
                        <a:cubicBezTo>
                          <a:pt x="185650" y="-122187"/>
                          <a:pt x="301139" y="223205"/>
                          <a:pt x="320887" y="269060"/>
                        </a:cubicBezTo>
                        <a:cubicBezTo>
                          <a:pt x="342627" y="302369"/>
                          <a:pt x="278809" y="246356"/>
                          <a:pt x="259911" y="277909"/>
                        </a:cubicBezTo>
                        <a:cubicBezTo>
                          <a:pt x="237610" y="273989"/>
                          <a:pt x="203910" y="154771"/>
                          <a:pt x="187082" y="164619"/>
                        </a:cubicBezTo>
                        <a:cubicBezTo>
                          <a:pt x="170254" y="174467"/>
                          <a:pt x="173075" y="162509"/>
                          <a:pt x="158945" y="337000"/>
                        </a:cubicBezTo>
                        <a:cubicBezTo>
                          <a:pt x="161642" y="644706"/>
                          <a:pt x="99604" y="984780"/>
                          <a:pt x="102301" y="1292486"/>
                        </a:cubicBezTo>
                        <a:lnTo>
                          <a:pt x="0" y="1308670"/>
                        </a:lnTo>
                        <a:lnTo>
                          <a:pt x="97103" y="45687"/>
                        </a:lnTo>
                        <a:close/>
                      </a:path>
                    </a:pathLst>
                  </a:custGeom>
                  <a:solidFill>
                    <a:srgbClr val="92D050"/>
                  </a:solidFill>
                  <a:ln>
                    <a:solidFill>
                      <a:srgbClr val="92D050"/>
                    </a:solidFill>
                  </a:ln>
                  <a:sp3d prstMaterial="plastic">
                    <a:bevelT/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5" name="Debesis 114"/>
                  <p:cNvSpPr/>
                  <p:nvPr/>
                </p:nvSpPr>
                <p:spPr>
                  <a:xfrm>
                    <a:off x="3208381" y="4258321"/>
                    <a:ext cx="510034" cy="420529"/>
                  </a:xfrm>
                  <a:prstGeom prst="cloud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  <a:sp3d prstMaterial="plastic">
                    <a:bevelT/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108" name="Ovalas 5"/>
                <p:cNvSpPr/>
                <p:nvPr/>
              </p:nvSpPr>
              <p:spPr>
                <a:xfrm>
                  <a:off x="773485" y="754152"/>
                  <a:ext cx="921499" cy="1544471"/>
                </a:xfrm>
                <a:custGeom>
                  <a:avLst/>
                  <a:gdLst>
                    <a:gd name="connsiteX0" fmla="*/ 0 w 829499"/>
                    <a:gd name="connsiteY0" fmla="*/ 324036 h 648072"/>
                    <a:gd name="connsiteX1" fmla="*/ 414750 w 829499"/>
                    <a:gd name="connsiteY1" fmla="*/ 0 h 648072"/>
                    <a:gd name="connsiteX2" fmla="*/ 829500 w 829499"/>
                    <a:gd name="connsiteY2" fmla="*/ 324036 h 648072"/>
                    <a:gd name="connsiteX3" fmla="*/ 414750 w 829499"/>
                    <a:gd name="connsiteY3" fmla="*/ 648072 h 648072"/>
                    <a:gd name="connsiteX4" fmla="*/ 0 w 829499"/>
                    <a:gd name="connsiteY4" fmla="*/ 324036 h 648072"/>
                    <a:gd name="connsiteX0" fmla="*/ 56803 w 886303"/>
                    <a:gd name="connsiteY0" fmla="*/ 750754 h 1074790"/>
                    <a:gd name="connsiteX1" fmla="*/ 48276 w 886303"/>
                    <a:gd name="connsiteY1" fmla="*/ 5605 h 1074790"/>
                    <a:gd name="connsiteX2" fmla="*/ 471553 w 886303"/>
                    <a:gd name="connsiteY2" fmla="*/ 426718 h 1074790"/>
                    <a:gd name="connsiteX3" fmla="*/ 886303 w 886303"/>
                    <a:gd name="connsiteY3" fmla="*/ 750754 h 1074790"/>
                    <a:gd name="connsiteX4" fmla="*/ 471553 w 886303"/>
                    <a:gd name="connsiteY4" fmla="*/ 1074790 h 1074790"/>
                    <a:gd name="connsiteX5" fmla="*/ 56803 w 886303"/>
                    <a:gd name="connsiteY5" fmla="*/ 750754 h 1074790"/>
                    <a:gd name="connsiteX0" fmla="*/ 56803 w 886303"/>
                    <a:gd name="connsiteY0" fmla="*/ 754508 h 1078544"/>
                    <a:gd name="connsiteX1" fmla="*/ 48276 w 886303"/>
                    <a:gd name="connsiteY1" fmla="*/ 9359 h 1078544"/>
                    <a:gd name="connsiteX2" fmla="*/ 137289 w 886303"/>
                    <a:gd name="connsiteY2" fmla="*/ 600077 h 1078544"/>
                    <a:gd name="connsiteX3" fmla="*/ 471553 w 886303"/>
                    <a:gd name="connsiteY3" fmla="*/ 430472 h 1078544"/>
                    <a:gd name="connsiteX4" fmla="*/ 886303 w 886303"/>
                    <a:gd name="connsiteY4" fmla="*/ 754508 h 1078544"/>
                    <a:gd name="connsiteX5" fmla="*/ 471553 w 886303"/>
                    <a:gd name="connsiteY5" fmla="*/ 1078544 h 1078544"/>
                    <a:gd name="connsiteX6" fmla="*/ 56803 w 886303"/>
                    <a:gd name="connsiteY6" fmla="*/ 754508 h 1078544"/>
                    <a:gd name="connsiteX0" fmla="*/ 56803 w 886303"/>
                    <a:gd name="connsiteY0" fmla="*/ 754940 h 1078976"/>
                    <a:gd name="connsiteX1" fmla="*/ 48276 w 886303"/>
                    <a:gd name="connsiteY1" fmla="*/ 9791 h 1078976"/>
                    <a:gd name="connsiteX2" fmla="*/ 137289 w 886303"/>
                    <a:gd name="connsiteY2" fmla="*/ 600509 h 1078976"/>
                    <a:gd name="connsiteX3" fmla="*/ 193933 w 886303"/>
                    <a:gd name="connsiteY3" fmla="*/ 1699 h 1078976"/>
                    <a:gd name="connsiteX4" fmla="*/ 471553 w 886303"/>
                    <a:gd name="connsiteY4" fmla="*/ 430904 h 1078976"/>
                    <a:gd name="connsiteX5" fmla="*/ 886303 w 886303"/>
                    <a:gd name="connsiteY5" fmla="*/ 754940 h 1078976"/>
                    <a:gd name="connsiteX6" fmla="*/ 471553 w 886303"/>
                    <a:gd name="connsiteY6" fmla="*/ 1078976 h 1078976"/>
                    <a:gd name="connsiteX7" fmla="*/ 56803 w 886303"/>
                    <a:gd name="connsiteY7" fmla="*/ 754940 h 1078976"/>
                    <a:gd name="connsiteX0" fmla="*/ 56803 w 886303"/>
                    <a:gd name="connsiteY0" fmla="*/ 756798 h 1080834"/>
                    <a:gd name="connsiteX1" fmla="*/ 48276 w 886303"/>
                    <a:gd name="connsiteY1" fmla="*/ 11649 h 1080834"/>
                    <a:gd name="connsiteX2" fmla="*/ 137289 w 886303"/>
                    <a:gd name="connsiteY2" fmla="*/ 602367 h 1080834"/>
                    <a:gd name="connsiteX3" fmla="*/ 193933 w 886303"/>
                    <a:gd name="connsiteY3" fmla="*/ 3557 h 1080834"/>
                    <a:gd name="connsiteX4" fmla="*/ 282945 w 886303"/>
                    <a:gd name="connsiteY4" fmla="*/ 464803 h 1080834"/>
                    <a:gd name="connsiteX5" fmla="*/ 471553 w 886303"/>
                    <a:gd name="connsiteY5" fmla="*/ 432762 h 1080834"/>
                    <a:gd name="connsiteX6" fmla="*/ 886303 w 886303"/>
                    <a:gd name="connsiteY6" fmla="*/ 756798 h 1080834"/>
                    <a:gd name="connsiteX7" fmla="*/ 471553 w 886303"/>
                    <a:gd name="connsiteY7" fmla="*/ 1080834 h 1080834"/>
                    <a:gd name="connsiteX8" fmla="*/ 56803 w 886303"/>
                    <a:gd name="connsiteY8" fmla="*/ 756798 h 1080834"/>
                    <a:gd name="connsiteX0" fmla="*/ 56803 w 886303"/>
                    <a:gd name="connsiteY0" fmla="*/ 900911 h 1224947"/>
                    <a:gd name="connsiteX1" fmla="*/ 48276 w 886303"/>
                    <a:gd name="connsiteY1" fmla="*/ 155762 h 1224947"/>
                    <a:gd name="connsiteX2" fmla="*/ 137289 w 886303"/>
                    <a:gd name="connsiteY2" fmla="*/ 746480 h 1224947"/>
                    <a:gd name="connsiteX3" fmla="*/ 193933 w 886303"/>
                    <a:gd name="connsiteY3" fmla="*/ 147670 h 1224947"/>
                    <a:gd name="connsiteX4" fmla="*/ 282945 w 886303"/>
                    <a:gd name="connsiteY4" fmla="*/ 608916 h 1224947"/>
                    <a:gd name="connsiteX5" fmla="*/ 633394 w 886303"/>
                    <a:gd name="connsiteY5" fmla="*/ 2341 h 1224947"/>
                    <a:gd name="connsiteX6" fmla="*/ 886303 w 886303"/>
                    <a:gd name="connsiteY6" fmla="*/ 900911 h 1224947"/>
                    <a:gd name="connsiteX7" fmla="*/ 471553 w 886303"/>
                    <a:gd name="connsiteY7" fmla="*/ 1224947 h 1224947"/>
                    <a:gd name="connsiteX8" fmla="*/ 56803 w 886303"/>
                    <a:gd name="connsiteY8" fmla="*/ 900911 h 1224947"/>
                    <a:gd name="connsiteX0" fmla="*/ 56803 w 892394"/>
                    <a:gd name="connsiteY0" fmla="*/ 899186 h 1223222"/>
                    <a:gd name="connsiteX1" fmla="*/ 48276 w 892394"/>
                    <a:gd name="connsiteY1" fmla="*/ 154037 h 1223222"/>
                    <a:gd name="connsiteX2" fmla="*/ 137289 w 892394"/>
                    <a:gd name="connsiteY2" fmla="*/ 744755 h 1223222"/>
                    <a:gd name="connsiteX3" fmla="*/ 193933 w 892394"/>
                    <a:gd name="connsiteY3" fmla="*/ 145945 h 1223222"/>
                    <a:gd name="connsiteX4" fmla="*/ 282945 w 892394"/>
                    <a:gd name="connsiteY4" fmla="*/ 607191 h 1223222"/>
                    <a:gd name="connsiteX5" fmla="*/ 633394 w 892394"/>
                    <a:gd name="connsiteY5" fmla="*/ 616 h 1223222"/>
                    <a:gd name="connsiteX6" fmla="*/ 566167 w 892394"/>
                    <a:gd name="connsiteY6" fmla="*/ 752849 h 1223222"/>
                    <a:gd name="connsiteX7" fmla="*/ 886303 w 892394"/>
                    <a:gd name="connsiteY7" fmla="*/ 899186 h 1223222"/>
                    <a:gd name="connsiteX8" fmla="*/ 471553 w 892394"/>
                    <a:gd name="connsiteY8" fmla="*/ 1223222 h 1223222"/>
                    <a:gd name="connsiteX9" fmla="*/ 56803 w 892394"/>
                    <a:gd name="connsiteY9" fmla="*/ 899186 h 1223222"/>
                    <a:gd name="connsiteX0" fmla="*/ 56803 w 949534"/>
                    <a:gd name="connsiteY0" fmla="*/ 899186 h 1223222"/>
                    <a:gd name="connsiteX1" fmla="*/ 48276 w 949534"/>
                    <a:gd name="connsiteY1" fmla="*/ 154037 h 1223222"/>
                    <a:gd name="connsiteX2" fmla="*/ 137289 w 949534"/>
                    <a:gd name="connsiteY2" fmla="*/ 744755 h 1223222"/>
                    <a:gd name="connsiteX3" fmla="*/ 193933 w 949534"/>
                    <a:gd name="connsiteY3" fmla="*/ 145945 h 1223222"/>
                    <a:gd name="connsiteX4" fmla="*/ 282945 w 949534"/>
                    <a:gd name="connsiteY4" fmla="*/ 607191 h 1223222"/>
                    <a:gd name="connsiteX5" fmla="*/ 633394 w 949534"/>
                    <a:gd name="connsiteY5" fmla="*/ 616 h 1223222"/>
                    <a:gd name="connsiteX6" fmla="*/ 566167 w 949534"/>
                    <a:gd name="connsiteY6" fmla="*/ 752849 h 1223222"/>
                    <a:gd name="connsiteX7" fmla="*/ 922215 w 949534"/>
                    <a:gd name="connsiteY7" fmla="*/ 299694 h 1223222"/>
                    <a:gd name="connsiteX8" fmla="*/ 886303 w 949534"/>
                    <a:gd name="connsiteY8" fmla="*/ 899186 h 1223222"/>
                    <a:gd name="connsiteX9" fmla="*/ 471553 w 949534"/>
                    <a:gd name="connsiteY9" fmla="*/ 1223222 h 1223222"/>
                    <a:gd name="connsiteX10" fmla="*/ 56803 w 949534"/>
                    <a:gd name="connsiteY10" fmla="*/ 899186 h 1223222"/>
                    <a:gd name="connsiteX0" fmla="*/ 56803 w 927544"/>
                    <a:gd name="connsiteY0" fmla="*/ 899186 h 1227029"/>
                    <a:gd name="connsiteX1" fmla="*/ 48276 w 927544"/>
                    <a:gd name="connsiteY1" fmla="*/ 154037 h 1227029"/>
                    <a:gd name="connsiteX2" fmla="*/ 137289 w 927544"/>
                    <a:gd name="connsiteY2" fmla="*/ 744755 h 1227029"/>
                    <a:gd name="connsiteX3" fmla="*/ 193933 w 927544"/>
                    <a:gd name="connsiteY3" fmla="*/ 145945 h 1227029"/>
                    <a:gd name="connsiteX4" fmla="*/ 282945 w 927544"/>
                    <a:gd name="connsiteY4" fmla="*/ 607191 h 1227029"/>
                    <a:gd name="connsiteX5" fmla="*/ 633394 w 927544"/>
                    <a:gd name="connsiteY5" fmla="*/ 616 h 1227029"/>
                    <a:gd name="connsiteX6" fmla="*/ 566167 w 927544"/>
                    <a:gd name="connsiteY6" fmla="*/ 752849 h 1227029"/>
                    <a:gd name="connsiteX7" fmla="*/ 922215 w 927544"/>
                    <a:gd name="connsiteY7" fmla="*/ 299694 h 1227029"/>
                    <a:gd name="connsiteX8" fmla="*/ 554530 w 927544"/>
                    <a:gd name="connsiteY8" fmla="*/ 1061027 h 1227029"/>
                    <a:gd name="connsiteX9" fmla="*/ 471553 w 927544"/>
                    <a:gd name="connsiteY9" fmla="*/ 1223222 h 1227029"/>
                    <a:gd name="connsiteX10" fmla="*/ 56803 w 927544"/>
                    <a:gd name="connsiteY10" fmla="*/ 899186 h 1227029"/>
                    <a:gd name="connsiteX0" fmla="*/ 50758 w 921499"/>
                    <a:gd name="connsiteY0" fmla="*/ 899186 h 1223548"/>
                    <a:gd name="connsiteX1" fmla="*/ 42231 w 921499"/>
                    <a:gd name="connsiteY1" fmla="*/ 154037 h 1223548"/>
                    <a:gd name="connsiteX2" fmla="*/ 131244 w 921499"/>
                    <a:gd name="connsiteY2" fmla="*/ 744755 h 1223548"/>
                    <a:gd name="connsiteX3" fmla="*/ 187888 w 921499"/>
                    <a:gd name="connsiteY3" fmla="*/ 145945 h 1223548"/>
                    <a:gd name="connsiteX4" fmla="*/ 276900 w 921499"/>
                    <a:gd name="connsiteY4" fmla="*/ 607191 h 1223548"/>
                    <a:gd name="connsiteX5" fmla="*/ 627349 w 921499"/>
                    <a:gd name="connsiteY5" fmla="*/ 616 h 1223548"/>
                    <a:gd name="connsiteX6" fmla="*/ 560122 w 921499"/>
                    <a:gd name="connsiteY6" fmla="*/ 752849 h 1223548"/>
                    <a:gd name="connsiteX7" fmla="*/ 916170 w 921499"/>
                    <a:gd name="connsiteY7" fmla="*/ 299694 h 1223548"/>
                    <a:gd name="connsiteX8" fmla="*/ 548485 w 921499"/>
                    <a:gd name="connsiteY8" fmla="*/ 1061027 h 1223548"/>
                    <a:gd name="connsiteX9" fmla="*/ 465508 w 921499"/>
                    <a:gd name="connsiteY9" fmla="*/ 1223222 h 1223548"/>
                    <a:gd name="connsiteX10" fmla="*/ 357820 w 921499"/>
                    <a:gd name="connsiteY10" fmla="*/ 1019885 h 1223548"/>
                    <a:gd name="connsiteX11" fmla="*/ 50758 w 921499"/>
                    <a:gd name="connsiteY11" fmla="*/ 899186 h 1223548"/>
                    <a:gd name="connsiteX0" fmla="*/ 50758 w 921499"/>
                    <a:gd name="connsiteY0" fmla="*/ 899186 h 1083678"/>
                    <a:gd name="connsiteX1" fmla="*/ 42231 w 921499"/>
                    <a:gd name="connsiteY1" fmla="*/ 154037 h 1083678"/>
                    <a:gd name="connsiteX2" fmla="*/ 131244 w 921499"/>
                    <a:gd name="connsiteY2" fmla="*/ 744755 h 1083678"/>
                    <a:gd name="connsiteX3" fmla="*/ 187888 w 921499"/>
                    <a:gd name="connsiteY3" fmla="*/ 145945 h 1083678"/>
                    <a:gd name="connsiteX4" fmla="*/ 276900 w 921499"/>
                    <a:gd name="connsiteY4" fmla="*/ 607191 h 1083678"/>
                    <a:gd name="connsiteX5" fmla="*/ 627349 w 921499"/>
                    <a:gd name="connsiteY5" fmla="*/ 616 h 1083678"/>
                    <a:gd name="connsiteX6" fmla="*/ 560122 w 921499"/>
                    <a:gd name="connsiteY6" fmla="*/ 752849 h 1083678"/>
                    <a:gd name="connsiteX7" fmla="*/ 916170 w 921499"/>
                    <a:gd name="connsiteY7" fmla="*/ 299694 h 1083678"/>
                    <a:gd name="connsiteX8" fmla="*/ 548485 w 921499"/>
                    <a:gd name="connsiteY8" fmla="*/ 1061027 h 1083678"/>
                    <a:gd name="connsiteX9" fmla="*/ 473600 w 921499"/>
                    <a:gd name="connsiteY9" fmla="*/ 1020921 h 1083678"/>
                    <a:gd name="connsiteX10" fmla="*/ 357820 w 921499"/>
                    <a:gd name="connsiteY10" fmla="*/ 1019885 h 1083678"/>
                    <a:gd name="connsiteX11" fmla="*/ 50758 w 921499"/>
                    <a:gd name="connsiteY11" fmla="*/ 899186 h 1083678"/>
                    <a:gd name="connsiteX0" fmla="*/ 50758 w 921499"/>
                    <a:gd name="connsiteY0" fmla="*/ 906057 h 1090549"/>
                    <a:gd name="connsiteX1" fmla="*/ 42231 w 921499"/>
                    <a:gd name="connsiteY1" fmla="*/ 160908 h 1090549"/>
                    <a:gd name="connsiteX2" fmla="*/ 131244 w 921499"/>
                    <a:gd name="connsiteY2" fmla="*/ 751626 h 1090549"/>
                    <a:gd name="connsiteX3" fmla="*/ 187888 w 921499"/>
                    <a:gd name="connsiteY3" fmla="*/ 152816 h 1090549"/>
                    <a:gd name="connsiteX4" fmla="*/ 276900 w 921499"/>
                    <a:gd name="connsiteY4" fmla="*/ 614062 h 1090549"/>
                    <a:gd name="connsiteX5" fmla="*/ 454924 w 921499"/>
                    <a:gd name="connsiteY5" fmla="*/ 387485 h 1090549"/>
                    <a:gd name="connsiteX6" fmla="*/ 627349 w 921499"/>
                    <a:gd name="connsiteY6" fmla="*/ 7487 h 1090549"/>
                    <a:gd name="connsiteX7" fmla="*/ 560122 w 921499"/>
                    <a:gd name="connsiteY7" fmla="*/ 759720 h 1090549"/>
                    <a:gd name="connsiteX8" fmla="*/ 916170 w 921499"/>
                    <a:gd name="connsiteY8" fmla="*/ 306565 h 1090549"/>
                    <a:gd name="connsiteX9" fmla="*/ 548485 w 921499"/>
                    <a:gd name="connsiteY9" fmla="*/ 1067898 h 1090549"/>
                    <a:gd name="connsiteX10" fmla="*/ 473600 w 921499"/>
                    <a:gd name="connsiteY10" fmla="*/ 1027792 h 1090549"/>
                    <a:gd name="connsiteX11" fmla="*/ 357820 w 921499"/>
                    <a:gd name="connsiteY11" fmla="*/ 1026756 h 1090549"/>
                    <a:gd name="connsiteX12" fmla="*/ 50758 w 921499"/>
                    <a:gd name="connsiteY12" fmla="*/ 906057 h 1090549"/>
                    <a:gd name="connsiteX0" fmla="*/ 50758 w 921499"/>
                    <a:gd name="connsiteY0" fmla="*/ 1038031 h 1222523"/>
                    <a:gd name="connsiteX1" fmla="*/ 42231 w 921499"/>
                    <a:gd name="connsiteY1" fmla="*/ 292882 h 1222523"/>
                    <a:gd name="connsiteX2" fmla="*/ 131244 w 921499"/>
                    <a:gd name="connsiteY2" fmla="*/ 883600 h 1222523"/>
                    <a:gd name="connsiteX3" fmla="*/ 187888 w 921499"/>
                    <a:gd name="connsiteY3" fmla="*/ 284790 h 1222523"/>
                    <a:gd name="connsiteX4" fmla="*/ 276900 w 921499"/>
                    <a:gd name="connsiteY4" fmla="*/ 746036 h 1222523"/>
                    <a:gd name="connsiteX5" fmla="*/ 365912 w 921499"/>
                    <a:gd name="connsiteY5" fmla="*/ 1570 h 1222523"/>
                    <a:gd name="connsiteX6" fmla="*/ 454924 w 921499"/>
                    <a:gd name="connsiteY6" fmla="*/ 519459 h 1222523"/>
                    <a:gd name="connsiteX7" fmla="*/ 627349 w 921499"/>
                    <a:gd name="connsiteY7" fmla="*/ 139461 h 1222523"/>
                    <a:gd name="connsiteX8" fmla="*/ 560122 w 921499"/>
                    <a:gd name="connsiteY8" fmla="*/ 891694 h 1222523"/>
                    <a:gd name="connsiteX9" fmla="*/ 916170 w 921499"/>
                    <a:gd name="connsiteY9" fmla="*/ 438539 h 1222523"/>
                    <a:gd name="connsiteX10" fmla="*/ 548485 w 921499"/>
                    <a:gd name="connsiteY10" fmla="*/ 1199872 h 1222523"/>
                    <a:gd name="connsiteX11" fmla="*/ 473600 w 921499"/>
                    <a:gd name="connsiteY11" fmla="*/ 1159766 h 1222523"/>
                    <a:gd name="connsiteX12" fmla="*/ 357820 w 921499"/>
                    <a:gd name="connsiteY12" fmla="*/ 1158730 h 1222523"/>
                    <a:gd name="connsiteX13" fmla="*/ 50758 w 921499"/>
                    <a:gd name="connsiteY13" fmla="*/ 1038031 h 12225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921499" h="1222523">
                      <a:moveTo>
                        <a:pt x="50758" y="1038031"/>
                      </a:moveTo>
                      <a:cubicBezTo>
                        <a:pt x="-1840" y="893723"/>
                        <a:pt x="-26894" y="346888"/>
                        <a:pt x="42231" y="292882"/>
                      </a:cubicBezTo>
                      <a:cubicBezTo>
                        <a:pt x="77224" y="201058"/>
                        <a:pt x="60698" y="813414"/>
                        <a:pt x="131244" y="883600"/>
                      </a:cubicBezTo>
                      <a:cubicBezTo>
                        <a:pt x="169007" y="975310"/>
                        <a:pt x="132177" y="313057"/>
                        <a:pt x="187888" y="284790"/>
                      </a:cubicBezTo>
                      <a:cubicBezTo>
                        <a:pt x="228348" y="237586"/>
                        <a:pt x="230630" y="674502"/>
                        <a:pt x="276900" y="746036"/>
                      </a:cubicBezTo>
                      <a:cubicBezTo>
                        <a:pt x="297130" y="822910"/>
                        <a:pt x="336241" y="39333"/>
                        <a:pt x="365912" y="1570"/>
                      </a:cubicBezTo>
                      <a:cubicBezTo>
                        <a:pt x="395583" y="-36193"/>
                        <a:pt x="401911" y="620555"/>
                        <a:pt x="454924" y="519459"/>
                      </a:cubicBezTo>
                      <a:cubicBezTo>
                        <a:pt x="507938" y="418363"/>
                        <a:pt x="609816" y="77422"/>
                        <a:pt x="627349" y="139461"/>
                      </a:cubicBezTo>
                      <a:cubicBezTo>
                        <a:pt x="644882" y="201500"/>
                        <a:pt x="529518" y="754184"/>
                        <a:pt x="560122" y="891694"/>
                      </a:cubicBezTo>
                      <a:cubicBezTo>
                        <a:pt x="590726" y="1029204"/>
                        <a:pt x="862814" y="414149"/>
                        <a:pt x="916170" y="438539"/>
                      </a:cubicBezTo>
                      <a:cubicBezTo>
                        <a:pt x="969526" y="462929"/>
                        <a:pt x="606063" y="1133614"/>
                        <a:pt x="548485" y="1199872"/>
                      </a:cubicBezTo>
                      <a:cubicBezTo>
                        <a:pt x="490907" y="1266130"/>
                        <a:pt x="505378" y="1166623"/>
                        <a:pt x="473600" y="1159766"/>
                      </a:cubicBezTo>
                      <a:cubicBezTo>
                        <a:pt x="441822" y="1152909"/>
                        <a:pt x="426945" y="1212736"/>
                        <a:pt x="357820" y="1158730"/>
                      </a:cubicBezTo>
                      <a:cubicBezTo>
                        <a:pt x="288695" y="1104724"/>
                        <a:pt x="103356" y="1182339"/>
                        <a:pt x="50758" y="1038031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  <a:sp3d prstMaterial="plastic">
                  <a:bevelT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9" name="Ovalas 5"/>
                <p:cNvSpPr/>
                <p:nvPr/>
              </p:nvSpPr>
              <p:spPr>
                <a:xfrm>
                  <a:off x="-98603" y="1052173"/>
                  <a:ext cx="921499" cy="1544471"/>
                </a:xfrm>
                <a:custGeom>
                  <a:avLst/>
                  <a:gdLst>
                    <a:gd name="connsiteX0" fmla="*/ 0 w 829499"/>
                    <a:gd name="connsiteY0" fmla="*/ 324036 h 648072"/>
                    <a:gd name="connsiteX1" fmla="*/ 414750 w 829499"/>
                    <a:gd name="connsiteY1" fmla="*/ 0 h 648072"/>
                    <a:gd name="connsiteX2" fmla="*/ 829500 w 829499"/>
                    <a:gd name="connsiteY2" fmla="*/ 324036 h 648072"/>
                    <a:gd name="connsiteX3" fmla="*/ 414750 w 829499"/>
                    <a:gd name="connsiteY3" fmla="*/ 648072 h 648072"/>
                    <a:gd name="connsiteX4" fmla="*/ 0 w 829499"/>
                    <a:gd name="connsiteY4" fmla="*/ 324036 h 648072"/>
                    <a:gd name="connsiteX0" fmla="*/ 56803 w 886303"/>
                    <a:gd name="connsiteY0" fmla="*/ 750754 h 1074790"/>
                    <a:gd name="connsiteX1" fmla="*/ 48276 w 886303"/>
                    <a:gd name="connsiteY1" fmla="*/ 5605 h 1074790"/>
                    <a:gd name="connsiteX2" fmla="*/ 471553 w 886303"/>
                    <a:gd name="connsiteY2" fmla="*/ 426718 h 1074790"/>
                    <a:gd name="connsiteX3" fmla="*/ 886303 w 886303"/>
                    <a:gd name="connsiteY3" fmla="*/ 750754 h 1074790"/>
                    <a:gd name="connsiteX4" fmla="*/ 471553 w 886303"/>
                    <a:gd name="connsiteY4" fmla="*/ 1074790 h 1074790"/>
                    <a:gd name="connsiteX5" fmla="*/ 56803 w 886303"/>
                    <a:gd name="connsiteY5" fmla="*/ 750754 h 1074790"/>
                    <a:gd name="connsiteX0" fmla="*/ 56803 w 886303"/>
                    <a:gd name="connsiteY0" fmla="*/ 754508 h 1078544"/>
                    <a:gd name="connsiteX1" fmla="*/ 48276 w 886303"/>
                    <a:gd name="connsiteY1" fmla="*/ 9359 h 1078544"/>
                    <a:gd name="connsiteX2" fmla="*/ 137289 w 886303"/>
                    <a:gd name="connsiteY2" fmla="*/ 600077 h 1078544"/>
                    <a:gd name="connsiteX3" fmla="*/ 471553 w 886303"/>
                    <a:gd name="connsiteY3" fmla="*/ 430472 h 1078544"/>
                    <a:gd name="connsiteX4" fmla="*/ 886303 w 886303"/>
                    <a:gd name="connsiteY4" fmla="*/ 754508 h 1078544"/>
                    <a:gd name="connsiteX5" fmla="*/ 471553 w 886303"/>
                    <a:gd name="connsiteY5" fmla="*/ 1078544 h 1078544"/>
                    <a:gd name="connsiteX6" fmla="*/ 56803 w 886303"/>
                    <a:gd name="connsiteY6" fmla="*/ 754508 h 1078544"/>
                    <a:gd name="connsiteX0" fmla="*/ 56803 w 886303"/>
                    <a:gd name="connsiteY0" fmla="*/ 754940 h 1078976"/>
                    <a:gd name="connsiteX1" fmla="*/ 48276 w 886303"/>
                    <a:gd name="connsiteY1" fmla="*/ 9791 h 1078976"/>
                    <a:gd name="connsiteX2" fmla="*/ 137289 w 886303"/>
                    <a:gd name="connsiteY2" fmla="*/ 600509 h 1078976"/>
                    <a:gd name="connsiteX3" fmla="*/ 193933 w 886303"/>
                    <a:gd name="connsiteY3" fmla="*/ 1699 h 1078976"/>
                    <a:gd name="connsiteX4" fmla="*/ 471553 w 886303"/>
                    <a:gd name="connsiteY4" fmla="*/ 430904 h 1078976"/>
                    <a:gd name="connsiteX5" fmla="*/ 886303 w 886303"/>
                    <a:gd name="connsiteY5" fmla="*/ 754940 h 1078976"/>
                    <a:gd name="connsiteX6" fmla="*/ 471553 w 886303"/>
                    <a:gd name="connsiteY6" fmla="*/ 1078976 h 1078976"/>
                    <a:gd name="connsiteX7" fmla="*/ 56803 w 886303"/>
                    <a:gd name="connsiteY7" fmla="*/ 754940 h 1078976"/>
                    <a:gd name="connsiteX0" fmla="*/ 56803 w 886303"/>
                    <a:gd name="connsiteY0" fmla="*/ 756798 h 1080834"/>
                    <a:gd name="connsiteX1" fmla="*/ 48276 w 886303"/>
                    <a:gd name="connsiteY1" fmla="*/ 11649 h 1080834"/>
                    <a:gd name="connsiteX2" fmla="*/ 137289 w 886303"/>
                    <a:gd name="connsiteY2" fmla="*/ 602367 h 1080834"/>
                    <a:gd name="connsiteX3" fmla="*/ 193933 w 886303"/>
                    <a:gd name="connsiteY3" fmla="*/ 3557 h 1080834"/>
                    <a:gd name="connsiteX4" fmla="*/ 282945 w 886303"/>
                    <a:gd name="connsiteY4" fmla="*/ 464803 h 1080834"/>
                    <a:gd name="connsiteX5" fmla="*/ 471553 w 886303"/>
                    <a:gd name="connsiteY5" fmla="*/ 432762 h 1080834"/>
                    <a:gd name="connsiteX6" fmla="*/ 886303 w 886303"/>
                    <a:gd name="connsiteY6" fmla="*/ 756798 h 1080834"/>
                    <a:gd name="connsiteX7" fmla="*/ 471553 w 886303"/>
                    <a:gd name="connsiteY7" fmla="*/ 1080834 h 1080834"/>
                    <a:gd name="connsiteX8" fmla="*/ 56803 w 886303"/>
                    <a:gd name="connsiteY8" fmla="*/ 756798 h 1080834"/>
                    <a:gd name="connsiteX0" fmla="*/ 56803 w 886303"/>
                    <a:gd name="connsiteY0" fmla="*/ 900911 h 1224947"/>
                    <a:gd name="connsiteX1" fmla="*/ 48276 w 886303"/>
                    <a:gd name="connsiteY1" fmla="*/ 155762 h 1224947"/>
                    <a:gd name="connsiteX2" fmla="*/ 137289 w 886303"/>
                    <a:gd name="connsiteY2" fmla="*/ 746480 h 1224947"/>
                    <a:gd name="connsiteX3" fmla="*/ 193933 w 886303"/>
                    <a:gd name="connsiteY3" fmla="*/ 147670 h 1224947"/>
                    <a:gd name="connsiteX4" fmla="*/ 282945 w 886303"/>
                    <a:gd name="connsiteY4" fmla="*/ 608916 h 1224947"/>
                    <a:gd name="connsiteX5" fmla="*/ 633394 w 886303"/>
                    <a:gd name="connsiteY5" fmla="*/ 2341 h 1224947"/>
                    <a:gd name="connsiteX6" fmla="*/ 886303 w 886303"/>
                    <a:gd name="connsiteY6" fmla="*/ 900911 h 1224947"/>
                    <a:gd name="connsiteX7" fmla="*/ 471553 w 886303"/>
                    <a:gd name="connsiteY7" fmla="*/ 1224947 h 1224947"/>
                    <a:gd name="connsiteX8" fmla="*/ 56803 w 886303"/>
                    <a:gd name="connsiteY8" fmla="*/ 900911 h 1224947"/>
                    <a:gd name="connsiteX0" fmla="*/ 56803 w 892394"/>
                    <a:gd name="connsiteY0" fmla="*/ 899186 h 1223222"/>
                    <a:gd name="connsiteX1" fmla="*/ 48276 w 892394"/>
                    <a:gd name="connsiteY1" fmla="*/ 154037 h 1223222"/>
                    <a:gd name="connsiteX2" fmla="*/ 137289 w 892394"/>
                    <a:gd name="connsiteY2" fmla="*/ 744755 h 1223222"/>
                    <a:gd name="connsiteX3" fmla="*/ 193933 w 892394"/>
                    <a:gd name="connsiteY3" fmla="*/ 145945 h 1223222"/>
                    <a:gd name="connsiteX4" fmla="*/ 282945 w 892394"/>
                    <a:gd name="connsiteY4" fmla="*/ 607191 h 1223222"/>
                    <a:gd name="connsiteX5" fmla="*/ 633394 w 892394"/>
                    <a:gd name="connsiteY5" fmla="*/ 616 h 1223222"/>
                    <a:gd name="connsiteX6" fmla="*/ 566167 w 892394"/>
                    <a:gd name="connsiteY6" fmla="*/ 752849 h 1223222"/>
                    <a:gd name="connsiteX7" fmla="*/ 886303 w 892394"/>
                    <a:gd name="connsiteY7" fmla="*/ 899186 h 1223222"/>
                    <a:gd name="connsiteX8" fmla="*/ 471553 w 892394"/>
                    <a:gd name="connsiteY8" fmla="*/ 1223222 h 1223222"/>
                    <a:gd name="connsiteX9" fmla="*/ 56803 w 892394"/>
                    <a:gd name="connsiteY9" fmla="*/ 899186 h 1223222"/>
                    <a:gd name="connsiteX0" fmla="*/ 56803 w 949534"/>
                    <a:gd name="connsiteY0" fmla="*/ 899186 h 1223222"/>
                    <a:gd name="connsiteX1" fmla="*/ 48276 w 949534"/>
                    <a:gd name="connsiteY1" fmla="*/ 154037 h 1223222"/>
                    <a:gd name="connsiteX2" fmla="*/ 137289 w 949534"/>
                    <a:gd name="connsiteY2" fmla="*/ 744755 h 1223222"/>
                    <a:gd name="connsiteX3" fmla="*/ 193933 w 949534"/>
                    <a:gd name="connsiteY3" fmla="*/ 145945 h 1223222"/>
                    <a:gd name="connsiteX4" fmla="*/ 282945 w 949534"/>
                    <a:gd name="connsiteY4" fmla="*/ 607191 h 1223222"/>
                    <a:gd name="connsiteX5" fmla="*/ 633394 w 949534"/>
                    <a:gd name="connsiteY5" fmla="*/ 616 h 1223222"/>
                    <a:gd name="connsiteX6" fmla="*/ 566167 w 949534"/>
                    <a:gd name="connsiteY6" fmla="*/ 752849 h 1223222"/>
                    <a:gd name="connsiteX7" fmla="*/ 922215 w 949534"/>
                    <a:gd name="connsiteY7" fmla="*/ 299694 h 1223222"/>
                    <a:gd name="connsiteX8" fmla="*/ 886303 w 949534"/>
                    <a:gd name="connsiteY8" fmla="*/ 899186 h 1223222"/>
                    <a:gd name="connsiteX9" fmla="*/ 471553 w 949534"/>
                    <a:gd name="connsiteY9" fmla="*/ 1223222 h 1223222"/>
                    <a:gd name="connsiteX10" fmla="*/ 56803 w 949534"/>
                    <a:gd name="connsiteY10" fmla="*/ 899186 h 1223222"/>
                    <a:gd name="connsiteX0" fmla="*/ 56803 w 927544"/>
                    <a:gd name="connsiteY0" fmla="*/ 899186 h 1227029"/>
                    <a:gd name="connsiteX1" fmla="*/ 48276 w 927544"/>
                    <a:gd name="connsiteY1" fmla="*/ 154037 h 1227029"/>
                    <a:gd name="connsiteX2" fmla="*/ 137289 w 927544"/>
                    <a:gd name="connsiteY2" fmla="*/ 744755 h 1227029"/>
                    <a:gd name="connsiteX3" fmla="*/ 193933 w 927544"/>
                    <a:gd name="connsiteY3" fmla="*/ 145945 h 1227029"/>
                    <a:gd name="connsiteX4" fmla="*/ 282945 w 927544"/>
                    <a:gd name="connsiteY4" fmla="*/ 607191 h 1227029"/>
                    <a:gd name="connsiteX5" fmla="*/ 633394 w 927544"/>
                    <a:gd name="connsiteY5" fmla="*/ 616 h 1227029"/>
                    <a:gd name="connsiteX6" fmla="*/ 566167 w 927544"/>
                    <a:gd name="connsiteY6" fmla="*/ 752849 h 1227029"/>
                    <a:gd name="connsiteX7" fmla="*/ 922215 w 927544"/>
                    <a:gd name="connsiteY7" fmla="*/ 299694 h 1227029"/>
                    <a:gd name="connsiteX8" fmla="*/ 554530 w 927544"/>
                    <a:gd name="connsiteY8" fmla="*/ 1061027 h 1227029"/>
                    <a:gd name="connsiteX9" fmla="*/ 471553 w 927544"/>
                    <a:gd name="connsiteY9" fmla="*/ 1223222 h 1227029"/>
                    <a:gd name="connsiteX10" fmla="*/ 56803 w 927544"/>
                    <a:gd name="connsiteY10" fmla="*/ 899186 h 1227029"/>
                    <a:gd name="connsiteX0" fmla="*/ 50758 w 921499"/>
                    <a:gd name="connsiteY0" fmla="*/ 899186 h 1223548"/>
                    <a:gd name="connsiteX1" fmla="*/ 42231 w 921499"/>
                    <a:gd name="connsiteY1" fmla="*/ 154037 h 1223548"/>
                    <a:gd name="connsiteX2" fmla="*/ 131244 w 921499"/>
                    <a:gd name="connsiteY2" fmla="*/ 744755 h 1223548"/>
                    <a:gd name="connsiteX3" fmla="*/ 187888 w 921499"/>
                    <a:gd name="connsiteY3" fmla="*/ 145945 h 1223548"/>
                    <a:gd name="connsiteX4" fmla="*/ 276900 w 921499"/>
                    <a:gd name="connsiteY4" fmla="*/ 607191 h 1223548"/>
                    <a:gd name="connsiteX5" fmla="*/ 627349 w 921499"/>
                    <a:gd name="connsiteY5" fmla="*/ 616 h 1223548"/>
                    <a:gd name="connsiteX6" fmla="*/ 560122 w 921499"/>
                    <a:gd name="connsiteY6" fmla="*/ 752849 h 1223548"/>
                    <a:gd name="connsiteX7" fmla="*/ 916170 w 921499"/>
                    <a:gd name="connsiteY7" fmla="*/ 299694 h 1223548"/>
                    <a:gd name="connsiteX8" fmla="*/ 548485 w 921499"/>
                    <a:gd name="connsiteY8" fmla="*/ 1061027 h 1223548"/>
                    <a:gd name="connsiteX9" fmla="*/ 465508 w 921499"/>
                    <a:gd name="connsiteY9" fmla="*/ 1223222 h 1223548"/>
                    <a:gd name="connsiteX10" fmla="*/ 357820 w 921499"/>
                    <a:gd name="connsiteY10" fmla="*/ 1019885 h 1223548"/>
                    <a:gd name="connsiteX11" fmla="*/ 50758 w 921499"/>
                    <a:gd name="connsiteY11" fmla="*/ 899186 h 1223548"/>
                    <a:gd name="connsiteX0" fmla="*/ 50758 w 921499"/>
                    <a:gd name="connsiteY0" fmla="*/ 899186 h 1083678"/>
                    <a:gd name="connsiteX1" fmla="*/ 42231 w 921499"/>
                    <a:gd name="connsiteY1" fmla="*/ 154037 h 1083678"/>
                    <a:gd name="connsiteX2" fmla="*/ 131244 w 921499"/>
                    <a:gd name="connsiteY2" fmla="*/ 744755 h 1083678"/>
                    <a:gd name="connsiteX3" fmla="*/ 187888 w 921499"/>
                    <a:gd name="connsiteY3" fmla="*/ 145945 h 1083678"/>
                    <a:gd name="connsiteX4" fmla="*/ 276900 w 921499"/>
                    <a:gd name="connsiteY4" fmla="*/ 607191 h 1083678"/>
                    <a:gd name="connsiteX5" fmla="*/ 627349 w 921499"/>
                    <a:gd name="connsiteY5" fmla="*/ 616 h 1083678"/>
                    <a:gd name="connsiteX6" fmla="*/ 560122 w 921499"/>
                    <a:gd name="connsiteY6" fmla="*/ 752849 h 1083678"/>
                    <a:gd name="connsiteX7" fmla="*/ 916170 w 921499"/>
                    <a:gd name="connsiteY7" fmla="*/ 299694 h 1083678"/>
                    <a:gd name="connsiteX8" fmla="*/ 548485 w 921499"/>
                    <a:gd name="connsiteY8" fmla="*/ 1061027 h 1083678"/>
                    <a:gd name="connsiteX9" fmla="*/ 473600 w 921499"/>
                    <a:gd name="connsiteY9" fmla="*/ 1020921 h 1083678"/>
                    <a:gd name="connsiteX10" fmla="*/ 357820 w 921499"/>
                    <a:gd name="connsiteY10" fmla="*/ 1019885 h 1083678"/>
                    <a:gd name="connsiteX11" fmla="*/ 50758 w 921499"/>
                    <a:gd name="connsiteY11" fmla="*/ 899186 h 1083678"/>
                    <a:gd name="connsiteX0" fmla="*/ 50758 w 921499"/>
                    <a:gd name="connsiteY0" fmla="*/ 906057 h 1090549"/>
                    <a:gd name="connsiteX1" fmla="*/ 42231 w 921499"/>
                    <a:gd name="connsiteY1" fmla="*/ 160908 h 1090549"/>
                    <a:gd name="connsiteX2" fmla="*/ 131244 w 921499"/>
                    <a:gd name="connsiteY2" fmla="*/ 751626 h 1090549"/>
                    <a:gd name="connsiteX3" fmla="*/ 187888 w 921499"/>
                    <a:gd name="connsiteY3" fmla="*/ 152816 h 1090549"/>
                    <a:gd name="connsiteX4" fmla="*/ 276900 w 921499"/>
                    <a:gd name="connsiteY4" fmla="*/ 614062 h 1090549"/>
                    <a:gd name="connsiteX5" fmla="*/ 454924 w 921499"/>
                    <a:gd name="connsiteY5" fmla="*/ 387485 h 1090549"/>
                    <a:gd name="connsiteX6" fmla="*/ 627349 w 921499"/>
                    <a:gd name="connsiteY6" fmla="*/ 7487 h 1090549"/>
                    <a:gd name="connsiteX7" fmla="*/ 560122 w 921499"/>
                    <a:gd name="connsiteY7" fmla="*/ 759720 h 1090549"/>
                    <a:gd name="connsiteX8" fmla="*/ 916170 w 921499"/>
                    <a:gd name="connsiteY8" fmla="*/ 306565 h 1090549"/>
                    <a:gd name="connsiteX9" fmla="*/ 548485 w 921499"/>
                    <a:gd name="connsiteY9" fmla="*/ 1067898 h 1090549"/>
                    <a:gd name="connsiteX10" fmla="*/ 473600 w 921499"/>
                    <a:gd name="connsiteY10" fmla="*/ 1027792 h 1090549"/>
                    <a:gd name="connsiteX11" fmla="*/ 357820 w 921499"/>
                    <a:gd name="connsiteY11" fmla="*/ 1026756 h 1090549"/>
                    <a:gd name="connsiteX12" fmla="*/ 50758 w 921499"/>
                    <a:gd name="connsiteY12" fmla="*/ 906057 h 1090549"/>
                    <a:gd name="connsiteX0" fmla="*/ 50758 w 921499"/>
                    <a:gd name="connsiteY0" fmla="*/ 1038031 h 1222523"/>
                    <a:gd name="connsiteX1" fmla="*/ 42231 w 921499"/>
                    <a:gd name="connsiteY1" fmla="*/ 292882 h 1222523"/>
                    <a:gd name="connsiteX2" fmla="*/ 131244 w 921499"/>
                    <a:gd name="connsiteY2" fmla="*/ 883600 h 1222523"/>
                    <a:gd name="connsiteX3" fmla="*/ 187888 w 921499"/>
                    <a:gd name="connsiteY3" fmla="*/ 284790 h 1222523"/>
                    <a:gd name="connsiteX4" fmla="*/ 276900 w 921499"/>
                    <a:gd name="connsiteY4" fmla="*/ 746036 h 1222523"/>
                    <a:gd name="connsiteX5" fmla="*/ 365912 w 921499"/>
                    <a:gd name="connsiteY5" fmla="*/ 1570 h 1222523"/>
                    <a:gd name="connsiteX6" fmla="*/ 454924 w 921499"/>
                    <a:gd name="connsiteY6" fmla="*/ 519459 h 1222523"/>
                    <a:gd name="connsiteX7" fmla="*/ 627349 w 921499"/>
                    <a:gd name="connsiteY7" fmla="*/ 139461 h 1222523"/>
                    <a:gd name="connsiteX8" fmla="*/ 560122 w 921499"/>
                    <a:gd name="connsiteY8" fmla="*/ 891694 h 1222523"/>
                    <a:gd name="connsiteX9" fmla="*/ 916170 w 921499"/>
                    <a:gd name="connsiteY9" fmla="*/ 438539 h 1222523"/>
                    <a:gd name="connsiteX10" fmla="*/ 548485 w 921499"/>
                    <a:gd name="connsiteY10" fmla="*/ 1199872 h 1222523"/>
                    <a:gd name="connsiteX11" fmla="*/ 473600 w 921499"/>
                    <a:gd name="connsiteY11" fmla="*/ 1159766 h 1222523"/>
                    <a:gd name="connsiteX12" fmla="*/ 357820 w 921499"/>
                    <a:gd name="connsiteY12" fmla="*/ 1158730 h 1222523"/>
                    <a:gd name="connsiteX13" fmla="*/ 50758 w 921499"/>
                    <a:gd name="connsiteY13" fmla="*/ 1038031 h 12225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921499" h="1222523">
                      <a:moveTo>
                        <a:pt x="50758" y="1038031"/>
                      </a:moveTo>
                      <a:cubicBezTo>
                        <a:pt x="-1840" y="893723"/>
                        <a:pt x="-26894" y="346888"/>
                        <a:pt x="42231" y="292882"/>
                      </a:cubicBezTo>
                      <a:cubicBezTo>
                        <a:pt x="77224" y="201058"/>
                        <a:pt x="60698" y="813414"/>
                        <a:pt x="131244" y="883600"/>
                      </a:cubicBezTo>
                      <a:cubicBezTo>
                        <a:pt x="169007" y="975310"/>
                        <a:pt x="132177" y="313057"/>
                        <a:pt x="187888" y="284790"/>
                      </a:cubicBezTo>
                      <a:cubicBezTo>
                        <a:pt x="228348" y="237586"/>
                        <a:pt x="230630" y="674502"/>
                        <a:pt x="276900" y="746036"/>
                      </a:cubicBezTo>
                      <a:cubicBezTo>
                        <a:pt x="297130" y="822910"/>
                        <a:pt x="336241" y="39333"/>
                        <a:pt x="365912" y="1570"/>
                      </a:cubicBezTo>
                      <a:cubicBezTo>
                        <a:pt x="395583" y="-36193"/>
                        <a:pt x="401911" y="620555"/>
                        <a:pt x="454924" y="519459"/>
                      </a:cubicBezTo>
                      <a:cubicBezTo>
                        <a:pt x="507938" y="418363"/>
                        <a:pt x="609816" y="77422"/>
                        <a:pt x="627349" y="139461"/>
                      </a:cubicBezTo>
                      <a:cubicBezTo>
                        <a:pt x="644882" y="201500"/>
                        <a:pt x="529518" y="754184"/>
                        <a:pt x="560122" y="891694"/>
                      </a:cubicBezTo>
                      <a:cubicBezTo>
                        <a:pt x="590726" y="1029204"/>
                        <a:pt x="862814" y="414149"/>
                        <a:pt x="916170" y="438539"/>
                      </a:cubicBezTo>
                      <a:cubicBezTo>
                        <a:pt x="969526" y="462929"/>
                        <a:pt x="606063" y="1133614"/>
                        <a:pt x="548485" y="1199872"/>
                      </a:cubicBezTo>
                      <a:cubicBezTo>
                        <a:pt x="490907" y="1266130"/>
                        <a:pt x="505378" y="1166623"/>
                        <a:pt x="473600" y="1159766"/>
                      </a:cubicBezTo>
                      <a:cubicBezTo>
                        <a:pt x="441822" y="1152909"/>
                        <a:pt x="426945" y="1212736"/>
                        <a:pt x="357820" y="1158730"/>
                      </a:cubicBezTo>
                      <a:cubicBezTo>
                        <a:pt x="288695" y="1104724"/>
                        <a:pt x="103356" y="1182339"/>
                        <a:pt x="50758" y="1038031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  <a:sp3d prstMaterial="plastic">
                  <a:bevelT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0" name="Ovalas 5"/>
                <p:cNvSpPr/>
                <p:nvPr/>
              </p:nvSpPr>
              <p:spPr>
                <a:xfrm>
                  <a:off x="457595" y="806325"/>
                  <a:ext cx="921499" cy="1544471"/>
                </a:xfrm>
                <a:custGeom>
                  <a:avLst/>
                  <a:gdLst>
                    <a:gd name="connsiteX0" fmla="*/ 0 w 829499"/>
                    <a:gd name="connsiteY0" fmla="*/ 324036 h 648072"/>
                    <a:gd name="connsiteX1" fmla="*/ 414750 w 829499"/>
                    <a:gd name="connsiteY1" fmla="*/ 0 h 648072"/>
                    <a:gd name="connsiteX2" fmla="*/ 829500 w 829499"/>
                    <a:gd name="connsiteY2" fmla="*/ 324036 h 648072"/>
                    <a:gd name="connsiteX3" fmla="*/ 414750 w 829499"/>
                    <a:gd name="connsiteY3" fmla="*/ 648072 h 648072"/>
                    <a:gd name="connsiteX4" fmla="*/ 0 w 829499"/>
                    <a:gd name="connsiteY4" fmla="*/ 324036 h 648072"/>
                    <a:gd name="connsiteX0" fmla="*/ 56803 w 886303"/>
                    <a:gd name="connsiteY0" fmla="*/ 750754 h 1074790"/>
                    <a:gd name="connsiteX1" fmla="*/ 48276 w 886303"/>
                    <a:gd name="connsiteY1" fmla="*/ 5605 h 1074790"/>
                    <a:gd name="connsiteX2" fmla="*/ 471553 w 886303"/>
                    <a:gd name="connsiteY2" fmla="*/ 426718 h 1074790"/>
                    <a:gd name="connsiteX3" fmla="*/ 886303 w 886303"/>
                    <a:gd name="connsiteY3" fmla="*/ 750754 h 1074790"/>
                    <a:gd name="connsiteX4" fmla="*/ 471553 w 886303"/>
                    <a:gd name="connsiteY4" fmla="*/ 1074790 h 1074790"/>
                    <a:gd name="connsiteX5" fmla="*/ 56803 w 886303"/>
                    <a:gd name="connsiteY5" fmla="*/ 750754 h 1074790"/>
                    <a:gd name="connsiteX0" fmla="*/ 56803 w 886303"/>
                    <a:gd name="connsiteY0" fmla="*/ 754508 h 1078544"/>
                    <a:gd name="connsiteX1" fmla="*/ 48276 w 886303"/>
                    <a:gd name="connsiteY1" fmla="*/ 9359 h 1078544"/>
                    <a:gd name="connsiteX2" fmla="*/ 137289 w 886303"/>
                    <a:gd name="connsiteY2" fmla="*/ 600077 h 1078544"/>
                    <a:gd name="connsiteX3" fmla="*/ 471553 w 886303"/>
                    <a:gd name="connsiteY3" fmla="*/ 430472 h 1078544"/>
                    <a:gd name="connsiteX4" fmla="*/ 886303 w 886303"/>
                    <a:gd name="connsiteY4" fmla="*/ 754508 h 1078544"/>
                    <a:gd name="connsiteX5" fmla="*/ 471553 w 886303"/>
                    <a:gd name="connsiteY5" fmla="*/ 1078544 h 1078544"/>
                    <a:gd name="connsiteX6" fmla="*/ 56803 w 886303"/>
                    <a:gd name="connsiteY6" fmla="*/ 754508 h 1078544"/>
                    <a:gd name="connsiteX0" fmla="*/ 56803 w 886303"/>
                    <a:gd name="connsiteY0" fmla="*/ 754940 h 1078976"/>
                    <a:gd name="connsiteX1" fmla="*/ 48276 w 886303"/>
                    <a:gd name="connsiteY1" fmla="*/ 9791 h 1078976"/>
                    <a:gd name="connsiteX2" fmla="*/ 137289 w 886303"/>
                    <a:gd name="connsiteY2" fmla="*/ 600509 h 1078976"/>
                    <a:gd name="connsiteX3" fmla="*/ 193933 w 886303"/>
                    <a:gd name="connsiteY3" fmla="*/ 1699 h 1078976"/>
                    <a:gd name="connsiteX4" fmla="*/ 471553 w 886303"/>
                    <a:gd name="connsiteY4" fmla="*/ 430904 h 1078976"/>
                    <a:gd name="connsiteX5" fmla="*/ 886303 w 886303"/>
                    <a:gd name="connsiteY5" fmla="*/ 754940 h 1078976"/>
                    <a:gd name="connsiteX6" fmla="*/ 471553 w 886303"/>
                    <a:gd name="connsiteY6" fmla="*/ 1078976 h 1078976"/>
                    <a:gd name="connsiteX7" fmla="*/ 56803 w 886303"/>
                    <a:gd name="connsiteY7" fmla="*/ 754940 h 1078976"/>
                    <a:gd name="connsiteX0" fmla="*/ 56803 w 886303"/>
                    <a:gd name="connsiteY0" fmla="*/ 756798 h 1080834"/>
                    <a:gd name="connsiteX1" fmla="*/ 48276 w 886303"/>
                    <a:gd name="connsiteY1" fmla="*/ 11649 h 1080834"/>
                    <a:gd name="connsiteX2" fmla="*/ 137289 w 886303"/>
                    <a:gd name="connsiteY2" fmla="*/ 602367 h 1080834"/>
                    <a:gd name="connsiteX3" fmla="*/ 193933 w 886303"/>
                    <a:gd name="connsiteY3" fmla="*/ 3557 h 1080834"/>
                    <a:gd name="connsiteX4" fmla="*/ 282945 w 886303"/>
                    <a:gd name="connsiteY4" fmla="*/ 464803 h 1080834"/>
                    <a:gd name="connsiteX5" fmla="*/ 471553 w 886303"/>
                    <a:gd name="connsiteY5" fmla="*/ 432762 h 1080834"/>
                    <a:gd name="connsiteX6" fmla="*/ 886303 w 886303"/>
                    <a:gd name="connsiteY6" fmla="*/ 756798 h 1080834"/>
                    <a:gd name="connsiteX7" fmla="*/ 471553 w 886303"/>
                    <a:gd name="connsiteY7" fmla="*/ 1080834 h 1080834"/>
                    <a:gd name="connsiteX8" fmla="*/ 56803 w 886303"/>
                    <a:gd name="connsiteY8" fmla="*/ 756798 h 1080834"/>
                    <a:gd name="connsiteX0" fmla="*/ 56803 w 886303"/>
                    <a:gd name="connsiteY0" fmla="*/ 900911 h 1224947"/>
                    <a:gd name="connsiteX1" fmla="*/ 48276 w 886303"/>
                    <a:gd name="connsiteY1" fmla="*/ 155762 h 1224947"/>
                    <a:gd name="connsiteX2" fmla="*/ 137289 w 886303"/>
                    <a:gd name="connsiteY2" fmla="*/ 746480 h 1224947"/>
                    <a:gd name="connsiteX3" fmla="*/ 193933 w 886303"/>
                    <a:gd name="connsiteY3" fmla="*/ 147670 h 1224947"/>
                    <a:gd name="connsiteX4" fmla="*/ 282945 w 886303"/>
                    <a:gd name="connsiteY4" fmla="*/ 608916 h 1224947"/>
                    <a:gd name="connsiteX5" fmla="*/ 633394 w 886303"/>
                    <a:gd name="connsiteY5" fmla="*/ 2341 h 1224947"/>
                    <a:gd name="connsiteX6" fmla="*/ 886303 w 886303"/>
                    <a:gd name="connsiteY6" fmla="*/ 900911 h 1224947"/>
                    <a:gd name="connsiteX7" fmla="*/ 471553 w 886303"/>
                    <a:gd name="connsiteY7" fmla="*/ 1224947 h 1224947"/>
                    <a:gd name="connsiteX8" fmla="*/ 56803 w 886303"/>
                    <a:gd name="connsiteY8" fmla="*/ 900911 h 1224947"/>
                    <a:gd name="connsiteX0" fmla="*/ 56803 w 892394"/>
                    <a:gd name="connsiteY0" fmla="*/ 899186 h 1223222"/>
                    <a:gd name="connsiteX1" fmla="*/ 48276 w 892394"/>
                    <a:gd name="connsiteY1" fmla="*/ 154037 h 1223222"/>
                    <a:gd name="connsiteX2" fmla="*/ 137289 w 892394"/>
                    <a:gd name="connsiteY2" fmla="*/ 744755 h 1223222"/>
                    <a:gd name="connsiteX3" fmla="*/ 193933 w 892394"/>
                    <a:gd name="connsiteY3" fmla="*/ 145945 h 1223222"/>
                    <a:gd name="connsiteX4" fmla="*/ 282945 w 892394"/>
                    <a:gd name="connsiteY4" fmla="*/ 607191 h 1223222"/>
                    <a:gd name="connsiteX5" fmla="*/ 633394 w 892394"/>
                    <a:gd name="connsiteY5" fmla="*/ 616 h 1223222"/>
                    <a:gd name="connsiteX6" fmla="*/ 566167 w 892394"/>
                    <a:gd name="connsiteY6" fmla="*/ 752849 h 1223222"/>
                    <a:gd name="connsiteX7" fmla="*/ 886303 w 892394"/>
                    <a:gd name="connsiteY7" fmla="*/ 899186 h 1223222"/>
                    <a:gd name="connsiteX8" fmla="*/ 471553 w 892394"/>
                    <a:gd name="connsiteY8" fmla="*/ 1223222 h 1223222"/>
                    <a:gd name="connsiteX9" fmla="*/ 56803 w 892394"/>
                    <a:gd name="connsiteY9" fmla="*/ 899186 h 1223222"/>
                    <a:gd name="connsiteX0" fmla="*/ 56803 w 949534"/>
                    <a:gd name="connsiteY0" fmla="*/ 899186 h 1223222"/>
                    <a:gd name="connsiteX1" fmla="*/ 48276 w 949534"/>
                    <a:gd name="connsiteY1" fmla="*/ 154037 h 1223222"/>
                    <a:gd name="connsiteX2" fmla="*/ 137289 w 949534"/>
                    <a:gd name="connsiteY2" fmla="*/ 744755 h 1223222"/>
                    <a:gd name="connsiteX3" fmla="*/ 193933 w 949534"/>
                    <a:gd name="connsiteY3" fmla="*/ 145945 h 1223222"/>
                    <a:gd name="connsiteX4" fmla="*/ 282945 w 949534"/>
                    <a:gd name="connsiteY4" fmla="*/ 607191 h 1223222"/>
                    <a:gd name="connsiteX5" fmla="*/ 633394 w 949534"/>
                    <a:gd name="connsiteY5" fmla="*/ 616 h 1223222"/>
                    <a:gd name="connsiteX6" fmla="*/ 566167 w 949534"/>
                    <a:gd name="connsiteY6" fmla="*/ 752849 h 1223222"/>
                    <a:gd name="connsiteX7" fmla="*/ 922215 w 949534"/>
                    <a:gd name="connsiteY7" fmla="*/ 299694 h 1223222"/>
                    <a:gd name="connsiteX8" fmla="*/ 886303 w 949534"/>
                    <a:gd name="connsiteY8" fmla="*/ 899186 h 1223222"/>
                    <a:gd name="connsiteX9" fmla="*/ 471553 w 949534"/>
                    <a:gd name="connsiteY9" fmla="*/ 1223222 h 1223222"/>
                    <a:gd name="connsiteX10" fmla="*/ 56803 w 949534"/>
                    <a:gd name="connsiteY10" fmla="*/ 899186 h 1223222"/>
                    <a:gd name="connsiteX0" fmla="*/ 56803 w 927544"/>
                    <a:gd name="connsiteY0" fmla="*/ 899186 h 1227029"/>
                    <a:gd name="connsiteX1" fmla="*/ 48276 w 927544"/>
                    <a:gd name="connsiteY1" fmla="*/ 154037 h 1227029"/>
                    <a:gd name="connsiteX2" fmla="*/ 137289 w 927544"/>
                    <a:gd name="connsiteY2" fmla="*/ 744755 h 1227029"/>
                    <a:gd name="connsiteX3" fmla="*/ 193933 w 927544"/>
                    <a:gd name="connsiteY3" fmla="*/ 145945 h 1227029"/>
                    <a:gd name="connsiteX4" fmla="*/ 282945 w 927544"/>
                    <a:gd name="connsiteY4" fmla="*/ 607191 h 1227029"/>
                    <a:gd name="connsiteX5" fmla="*/ 633394 w 927544"/>
                    <a:gd name="connsiteY5" fmla="*/ 616 h 1227029"/>
                    <a:gd name="connsiteX6" fmla="*/ 566167 w 927544"/>
                    <a:gd name="connsiteY6" fmla="*/ 752849 h 1227029"/>
                    <a:gd name="connsiteX7" fmla="*/ 922215 w 927544"/>
                    <a:gd name="connsiteY7" fmla="*/ 299694 h 1227029"/>
                    <a:gd name="connsiteX8" fmla="*/ 554530 w 927544"/>
                    <a:gd name="connsiteY8" fmla="*/ 1061027 h 1227029"/>
                    <a:gd name="connsiteX9" fmla="*/ 471553 w 927544"/>
                    <a:gd name="connsiteY9" fmla="*/ 1223222 h 1227029"/>
                    <a:gd name="connsiteX10" fmla="*/ 56803 w 927544"/>
                    <a:gd name="connsiteY10" fmla="*/ 899186 h 1227029"/>
                    <a:gd name="connsiteX0" fmla="*/ 50758 w 921499"/>
                    <a:gd name="connsiteY0" fmla="*/ 899186 h 1223548"/>
                    <a:gd name="connsiteX1" fmla="*/ 42231 w 921499"/>
                    <a:gd name="connsiteY1" fmla="*/ 154037 h 1223548"/>
                    <a:gd name="connsiteX2" fmla="*/ 131244 w 921499"/>
                    <a:gd name="connsiteY2" fmla="*/ 744755 h 1223548"/>
                    <a:gd name="connsiteX3" fmla="*/ 187888 w 921499"/>
                    <a:gd name="connsiteY3" fmla="*/ 145945 h 1223548"/>
                    <a:gd name="connsiteX4" fmla="*/ 276900 w 921499"/>
                    <a:gd name="connsiteY4" fmla="*/ 607191 h 1223548"/>
                    <a:gd name="connsiteX5" fmla="*/ 627349 w 921499"/>
                    <a:gd name="connsiteY5" fmla="*/ 616 h 1223548"/>
                    <a:gd name="connsiteX6" fmla="*/ 560122 w 921499"/>
                    <a:gd name="connsiteY6" fmla="*/ 752849 h 1223548"/>
                    <a:gd name="connsiteX7" fmla="*/ 916170 w 921499"/>
                    <a:gd name="connsiteY7" fmla="*/ 299694 h 1223548"/>
                    <a:gd name="connsiteX8" fmla="*/ 548485 w 921499"/>
                    <a:gd name="connsiteY8" fmla="*/ 1061027 h 1223548"/>
                    <a:gd name="connsiteX9" fmla="*/ 465508 w 921499"/>
                    <a:gd name="connsiteY9" fmla="*/ 1223222 h 1223548"/>
                    <a:gd name="connsiteX10" fmla="*/ 357820 w 921499"/>
                    <a:gd name="connsiteY10" fmla="*/ 1019885 h 1223548"/>
                    <a:gd name="connsiteX11" fmla="*/ 50758 w 921499"/>
                    <a:gd name="connsiteY11" fmla="*/ 899186 h 1223548"/>
                    <a:gd name="connsiteX0" fmla="*/ 50758 w 921499"/>
                    <a:gd name="connsiteY0" fmla="*/ 899186 h 1083678"/>
                    <a:gd name="connsiteX1" fmla="*/ 42231 w 921499"/>
                    <a:gd name="connsiteY1" fmla="*/ 154037 h 1083678"/>
                    <a:gd name="connsiteX2" fmla="*/ 131244 w 921499"/>
                    <a:gd name="connsiteY2" fmla="*/ 744755 h 1083678"/>
                    <a:gd name="connsiteX3" fmla="*/ 187888 w 921499"/>
                    <a:gd name="connsiteY3" fmla="*/ 145945 h 1083678"/>
                    <a:gd name="connsiteX4" fmla="*/ 276900 w 921499"/>
                    <a:gd name="connsiteY4" fmla="*/ 607191 h 1083678"/>
                    <a:gd name="connsiteX5" fmla="*/ 627349 w 921499"/>
                    <a:gd name="connsiteY5" fmla="*/ 616 h 1083678"/>
                    <a:gd name="connsiteX6" fmla="*/ 560122 w 921499"/>
                    <a:gd name="connsiteY6" fmla="*/ 752849 h 1083678"/>
                    <a:gd name="connsiteX7" fmla="*/ 916170 w 921499"/>
                    <a:gd name="connsiteY7" fmla="*/ 299694 h 1083678"/>
                    <a:gd name="connsiteX8" fmla="*/ 548485 w 921499"/>
                    <a:gd name="connsiteY8" fmla="*/ 1061027 h 1083678"/>
                    <a:gd name="connsiteX9" fmla="*/ 473600 w 921499"/>
                    <a:gd name="connsiteY9" fmla="*/ 1020921 h 1083678"/>
                    <a:gd name="connsiteX10" fmla="*/ 357820 w 921499"/>
                    <a:gd name="connsiteY10" fmla="*/ 1019885 h 1083678"/>
                    <a:gd name="connsiteX11" fmla="*/ 50758 w 921499"/>
                    <a:gd name="connsiteY11" fmla="*/ 899186 h 1083678"/>
                    <a:gd name="connsiteX0" fmla="*/ 50758 w 921499"/>
                    <a:gd name="connsiteY0" fmla="*/ 906057 h 1090549"/>
                    <a:gd name="connsiteX1" fmla="*/ 42231 w 921499"/>
                    <a:gd name="connsiteY1" fmla="*/ 160908 h 1090549"/>
                    <a:gd name="connsiteX2" fmla="*/ 131244 w 921499"/>
                    <a:gd name="connsiteY2" fmla="*/ 751626 h 1090549"/>
                    <a:gd name="connsiteX3" fmla="*/ 187888 w 921499"/>
                    <a:gd name="connsiteY3" fmla="*/ 152816 h 1090549"/>
                    <a:gd name="connsiteX4" fmla="*/ 276900 w 921499"/>
                    <a:gd name="connsiteY4" fmla="*/ 614062 h 1090549"/>
                    <a:gd name="connsiteX5" fmla="*/ 454924 w 921499"/>
                    <a:gd name="connsiteY5" fmla="*/ 387485 h 1090549"/>
                    <a:gd name="connsiteX6" fmla="*/ 627349 w 921499"/>
                    <a:gd name="connsiteY6" fmla="*/ 7487 h 1090549"/>
                    <a:gd name="connsiteX7" fmla="*/ 560122 w 921499"/>
                    <a:gd name="connsiteY7" fmla="*/ 759720 h 1090549"/>
                    <a:gd name="connsiteX8" fmla="*/ 916170 w 921499"/>
                    <a:gd name="connsiteY8" fmla="*/ 306565 h 1090549"/>
                    <a:gd name="connsiteX9" fmla="*/ 548485 w 921499"/>
                    <a:gd name="connsiteY9" fmla="*/ 1067898 h 1090549"/>
                    <a:gd name="connsiteX10" fmla="*/ 473600 w 921499"/>
                    <a:gd name="connsiteY10" fmla="*/ 1027792 h 1090549"/>
                    <a:gd name="connsiteX11" fmla="*/ 357820 w 921499"/>
                    <a:gd name="connsiteY11" fmla="*/ 1026756 h 1090549"/>
                    <a:gd name="connsiteX12" fmla="*/ 50758 w 921499"/>
                    <a:gd name="connsiteY12" fmla="*/ 906057 h 1090549"/>
                    <a:gd name="connsiteX0" fmla="*/ 50758 w 921499"/>
                    <a:gd name="connsiteY0" fmla="*/ 1038031 h 1222523"/>
                    <a:gd name="connsiteX1" fmla="*/ 42231 w 921499"/>
                    <a:gd name="connsiteY1" fmla="*/ 292882 h 1222523"/>
                    <a:gd name="connsiteX2" fmla="*/ 131244 w 921499"/>
                    <a:gd name="connsiteY2" fmla="*/ 883600 h 1222523"/>
                    <a:gd name="connsiteX3" fmla="*/ 187888 w 921499"/>
                    <a:gd name="connsiteY3" fmla="*/ 284790 h 1222523"/>
                    <a:gd name="connsiteX4" fmla="*/ 276900 w 921499"/>
                    <a:gd name="connsiteY4" fmla="*/ 746036 h 1222523"/>
                    <a:gd name="connsiteX5" fmla="*/ 365912 w 921499"/>
                    <a:gd name="connsiteY5" fmla="*/ 1570 h 1222523"/>
                    <a:gd name="connsiteX6" fmla="*/ 454924 w 921499"/>
                    <a:gd name="connsiteY6" fmla="*/ 519459 h 1222523"/>
                    <a:gd name="connsiteX7" fmla="*/ 627349 w 921499"/>
                    <a:gd name="connsiteY7" fmla="*/ 139461 h 1222523"/>
                    <a:gd name="connsiteX8" fmla="*/ 560122 w 921499"/>
                    <a:gd name="connsiteY8" fmla="*/ 891694 h 1222523"/>
                    <a:gd name="connsiteX9" fmla="*/ 916170 w 921499"/>
                    <a:gd name="connsiteY9" fmla="*/ 438539 h 1222523"/>
                    <a:gd name="connsiteX10" fmla="*/ 548485 w 921499"/>
                    <a:gd name="connsiteY10" fmla="*/ 1199872 h 1222523"/>
                    <a:gd name="connsiteX11" fmla="*/ 473600 w 921499"/>
                    <a:gd name="connsiteY11" fmla="*/ 1159766 h 1222523"/>
                    <a:gd name="connsiteX12" fmla="*/ 357820 w 921499"/>
                    <a:gd name="connsiteY12" fmla="*/ 1158730 h 1222523"/>
                    <a:gd name="connsiteX13" fmla="*/ 50758 w 921499"/>
                    <a:gd name="connsiteY13" fmla="*/ 1038031 h 12225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921499" h="1222523">
                      <a:moveTo>
                        <a:pt x="50758" y="1038031"/>
                      </a:moveTo>
                      <a:cubicBezTo>
                        <a:pt x="-1840" y="893723"/>
                        <a:pt x="-26894" y="346888"/>
                        <a:pt x="42231" y="292882"/>
                      </a:cubicBezTo>
                      <a:cubicBezTo>
                        <a:pt x="77224" y="201058"/>
                        <a:pt x="60698" y="813414"/>
                        <a:pt x="131244" y="883600"/>
                      </a:cubicBezTo>
                      <a:cubicBezTo>
                        <a:pt x="169007" y="975310"/>
                        <a:pt x="132177" y="313057"/>
                        <a:pt x="187888" y="284790"/>
                      </a:cubicBezTo>
                      <a:cubicBezTo>
                        <a:pt x="228348" y="237586"/>
                        <a:pt x="230630" y="674502"/>
                        <a:pt x="276900" y="746036"/>
                      </a:cubicBezTo>
                      <a:cubicBezTo>
                        <a:pt x="297130" y="822910"/>
                        <a:pt x="336241" y="39333"/>
                        <a:pt x="365912" y="1570"/>
                      </a:cubicBezTo>
                      <a:cubicBezTo>
                        <a:pt x="395583" y="-36193"/>
                        <a:pt x="401911" y="620555"/>
                        <a:pt x="454924" y="519459"/>
                      </a:cubicBezTo>
                      <a:cubicBezTo>
                        <a:pt x="507938" y="418363"/>
                        <a:pt x="609816" y="77422"/>
                        <a:pt x="627349" y="139461"/>
                      </a:cubicBezTo>
                      <a:cubicBezTo>
                        <a:pt x="644882" y="201500"/>
                        <a:pt x="529518" y="754184"/>
                        <a:pt x="560122" y="891694"/>
                      </a:cubicBezTo>
                      <a:cubicBezTo>
                        <a:pt x="590726" y="1029204"/>
                        <a:pt x="862814" y="414149"/>
                        <a:pt x="916170" y="438539"/>
                      </a:cubicBezTo>
                      <a:cubicBezTo>
                        <a:pt x="969526" y="462929"/>
                        <a:pt x="606063" y="1133614"/>
                        <a:pt x="548485" y="1199872"/>
                      </a:cubicBezTo>
                      <a:cubicBezTo>
                        <a:pt x="490907" y="1266130"/>
                        <a:pt x="505378" y="1166623"/>
                        <a:pt x="473600" y="1159766"/>
                      </a:cubicBezTo>
                      <a:cubicBezTo>
                        <a:pt x="441822" y="1152909"/>
                        <a:pt x="426945" y="1212736"/>
                        <a:pt x="357820" y="1158730"/>
                      </a:cubicBezTo>
                      <a:cubicBezTo>
                        <a:pt x="288695" y="1104724"/>
                        <a:pt x="103356" y="1182339"/>
                        <a:pt x="50758" y="1038031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  <a:sp3d prstMaterial="plastic">
                  <a:bevelT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1" name="Ovalas 5"/>
                <p:cNvSpPr/>
                <p:nvPr/>
              </p:nvSpPr>
              <p:spPr>
                <a:xfrm>
                  <a:off x="407245" y="1190942"/>
                  <a:ext cx="921499" cy="1544471"/>
                </a:xfrm>
                <a:custGeom>
                  <a:avLst/>
                  <a:gdLst>
                    <a:gd name="connsiteX0" fmla="*/ 0 w 829499"/>
                    <a:gd name="connsiteY0" fmla="*/ 324036 h 648072"/>
                    <a:gd name="connsiteX1" fmla="*/ 414750 w 829499"/>
                    <a:gd name="connsiteY1" fmla="*/ 0 h 648072"/>
                    <a:gd name="connsiteX2" fmla="*/ 829500 w 829499"/>
                    <a:gd name="connsiteY2" fmla="*/ 324036 h 648072"/>
                    <a:gd name="connsiteX3" fmla="*/ 414750 w 829499"/>
                    <a:gd name="connsiteY3" fmla="*/ 648072 h 648072"/>
                    <a:gd name="connsiteX4" fmla="*/ 0 w 829499"/>
                    <a:gd name="connsiteY4" fmla="*/ 324036 h 648072"/>
                    <a:gd name="connsiteX0" fmla="*/ 56803 w 886303"/>
                    <a:gd name="connsiteY0" fmla="*/ 750754 h 1074790"/>
                    <a:gd name="connsiteX1" fmla="*/ 48276 w 886303"/>
                    <a:gd name="connsiteY1" fmla="*/ 5605 h 1074790"/>
                    <a:gd name="connsiteX2" fmla="*/ 471553 w 886303"/>
                    <a:gd name="connsiteY2" fmla="*/ 426718 h 1074790"/>
                    <a:gd name="connsiteX3" fmla="*/ 886303 w 886303"/>
                    <a:gd name="connsiteY3" fmla="*/ 750754 h 1074790"/>
                    <a:gd name="connsiteX4" fmla="*/ 471553 w 886303"/>
                    <a:gd name="connsiteY4" fmla="*/ 1074790 h 1074790"/>
                    <a:gd name="connsiteX5" fmla="*/ 56803 w 886303"/>
                    <a:gd name="connsiteY5" fmla="*/ 750754 h 1074790"/>
                    <a:gd name="connsiteX0" fmla="*/ 56803 w 886303"/>
                    <a:gd name="connsiteY0" fmla="*/ 754508 h 1078544"/>
                    <a:gd name="connsiteX1" fmla="*/ 48276 w 886303"/>
                    <a:gd name="connsiteY1" fmla="*/ 9359 h 1078544"/>
                    <a:gd name="connsiteX2" fmla="*/ 137289 w 886303"/>
                    <a:gd name="connsiteY2" fmla="*/ 600077 h 1078544"/>
                    <a:gd name="connsiteX3" fmla="*/ 471553 w 886303"/>
                    <a:gd name="connsiteY3" fmla="*/ 430472 h 1078544"/>
                    <a:gd name="connsiteX4" fmla="*/ 886303 w 886303"/>
                    <a:gd name="connsiteY4" fmla="*/ 754508 h 1078544"/>
                    <a:gd name="connsiteX5" fmla="*/ 471553 w 886303"/>
                    <a:gd name="connsiteY5" fmla="*/ 1078544 h 1078544"/>
                    <a:gd name="connsiteX6" fmla="*/ 56803 w 886303"/>
                    <a:gd name="connsiteY6" fmla="*/ 754508 h 1078544"/>
                    <a:gd name="connsiteX0" fmla="*/ 56803 w 886303"/>
                    <a:gd name="connsiteY0" fmla="*/ 754940 h 1078976"/>
                    <a:gd name="connsiteX1" fmla="*/ 48276 w 886303"/>
                    <a:gd name="connsiteY1" fmla="*/ 9791 h 1078976"/>
                    <a:gd name="connsiteX2" fmla="*/ 137289 w 886303"/>
                    <a:gd name="connsiteY2" fmla="*/ 600509 h 1078976"/>
                    <a:gd name="connsiteX3" fmla="*/ 193933 w 886303"/>
                    <a:gd name="connsiteY3" fmla="*/ 1699 h 1078976"/>
                    <a:gd name="connsiteX4" fmla="*/ 471553 w 886303"/>
                    <a:gd name="connsiteY4" fmla="*/ 430904 h 1078976"/>
                    <a:gd name="connsiteX5" fmla="*/ 886303 w 886303"/>
                    <a:gd name="connsiteY5" fmla="*/ 754940 h 1078976"/>
                    <a:gd name="connsiteX6" fmla="*/ 471553 w 886303"/>
                    <a:gd name="connsiteY6" fmla="*/ 1078976 h 1078976"/>
                    <a:gd name="connsiteX7" fmla="*/ 56803 w 886303"/>
                    <a:gd name="connsiteY7" fmla="*/ 754940 h 1078976"/>
                    <a:gd name="connsiteX0" fmla="*/ 56803 w 886303"/>
                    <a:gd name="connsiteY0" fmla="*/ 756798 h 1080834"/>
                    <a:gd name="connsiteX1" fmla="*/ 48276 w 886303"/>
                    <a:gd name="connsiteY1" fmla="*/ 11649 h 1080834"/>
                    <a:gd name="connsiteX2" fmla="*/ 137289 w 886303"/>
                    <a:gd name="connsiteY2" fmla="*/ 602367 h 1080834"/>
                    <a:gd name="connsiteX3" fmla="*/ 193933 w 886303"/>
                    <a:gd name="connsiteY3" fmla="*/ 3557 h 1080834"/>
                    <a:gd name="connsiteX4" fmla="*/ 282945 w 886303"/>
                    <a:gd name="connsiteY4" fmla="*/ 464803 h 1080834"/>
                    <a:gd name="connsiteX5" fmla="*/ 471553 w 886303"/>
                    <a:gd name="connsiteY5" fmla="*/ 432762 h 1080834"/>
                    <a:gd name="connsiteX6" fmla="*/ 886303 w 886303"/>
                    <a:gd name="connsiteY6" fmla="*/ 756798 h 1080834"/>
                    <a:gd name="connsiteX7" fmla="*/ 471553 w 886303"/>
                    <a:gd name="connsiteY7" fmla="*/ 1080834 h 1080834"/>
                    <a:gd name="connsiteX8" fmla="*/ 56803 w 886303"/>
                    <a:gd name="connsiteY8" fmla="*/ 756798 h 1080834"/>
                    <a:gd name="connsiteX0" fmla="*/ 56803 w 886303"/>
                    <a:gd name="connsiteY0" fmla="*/ 900911 h 1224947"/>
                    <a:gd name="connsiteX1" fmla="*/ 48276 w 886303"/>
                    <a:gd name="connsiteY1" fmla="*/ 155762 h 1224947"/>
                    <a:gd name="connsiteX2" fmla="*/ 137289 w 886303"/>
                    <a:gd name="connsiteY2" fmla="*/ 746480 h 1224947"/>
                    <a:gd name="connsiteX3" fmla="*/ 193933 w 886303"/>
                    <a:gd name="connsiteY3" fmla="*/ 147670 h 1224947"/>
                    <a:gd name="connsiteX4" fmla="*/ 282945 w 886303"/>
                    <a:gd name="connsiteY4" fmla="*/ 608916 h 1224947"/>
                    <a:gd name="connsiteX5" fmla="*/ 633394 w 886303"/>
                    <a:gd name="connsiteY5" fmla="*/ 2341 h 1224947"/>
                    <a:gd name="connsiteX6" fmla="*/ 886303 w 886303"/>
                    <a:gd name="connsiteY6" fmla="*/ 900911 h 1224947"/>
                    <a:gd name="connsiteX7" fmla="*/ 471553 w 886303"/>
                    <a:gd name="connsiteY7" fmla="*/ 1224947 h 1224947"/>
                    <a:gd name="connsiteX8" fmla="*/ 56803 w 886303"/>
                    <a:gd name="connsiteY8" fmla="*/ 900911 h 1224947"/>
                    <a:gd name="connsiteX0" fmla="*/ 56803 w 892394"/>
                    <a:gd name="connsiteY0" fmla="*/ 899186 h 1223222"/>
                    <a:gd name="connsiteX1" fmla="*/ 48276 w 892394"/>
                    <a:gd name="connsiteY1" fmla="*/ 154037 h 1223222"/>
                    <a:gd name="connsiteX2" fmla="*/ 137289 w 892394"/>
                    <a:gd name="connsiteY2" fmla="*/ 744755 h 1223222"/>
                    <a:gd name="connsiteX3" fmla="*/ 193933 w 892394"/>
                    <a:gd name="connsiteY3" fmla="*/ 145945 h 1223222"/>
                    <a:gd name="connsiteX4" fmla="*/ 282945 w 892394"/>
                    <a:gd name="connsiteY4" fmla="*/ 607191 h 1223222"/>
                    <a:gd name="connsiteX5" fmla="*/ 633394 w 892394"/>
                    <a:gd name="connsiteY5" fmla="*/ 616 h 1223222"/>
                    <a:gd name="connsiteX6" fmla="*/ 566167 w 892394"/>
                    <a:gd name="connsiteY6" fmla="*/ 752849 h 1223222"/>
                    <a:gd name="connsiteX7" fmla="*/ 886303 w 892394"/>
                    <a:gd name="connsiteY7" fmla="*/ 899186 h 1223222"/>
                    <a:gd name="connsiteX8" fmla="*/ 471553 w 892394"/>
                    <a:gd name="connsiteY8" fmla="*/ 1223222 h 1223222"/>
                    <a:gd name="connsiteX9" fmla="*/ 56803 w 892394"/>
                    <a:gd name="connsiteY9" fmla="*/ 899186 h 1223222"/>
                    <a:gd name="connsiteX0" fmla="*/ 56803 w 949534"/>
                    <a:gd name="connsiteY0" fmla="*/ 899186 h 1223222"/>
                    <a:gd name="connsiteX1" fmla="*/ 48276 w 949534"/>
                    <a:gd name="connsiteY1" fmla="*/ 154037 h 1223222"/>
                    <a:gd name="connsiteX2" fmla="*/ 137289 w 949534"/>
                    <a:gd name="connsiteY2" fmla="*/ 744755 h 1223222"/>
                    <a:gd name="connsiteX3" fmla="*/ 193933 w 949534"/>
                    <a:gd name="connsiteY3" fmla="*/ 145945 h 1223222"/>
                    <a:gd name="connsiteX4" fmla="*/ 282945 w 949534"/>
                    <a:gd name="connsiteY4" fmla="*/ 607191 h 1223222"/>
                    <a:gd name="connsiteX5" fmla="*/ 633394 w 949534"/>
                    <a:gd name="connsiteY5" fmla="*/ 616 h 1223222"/>
                    <a:gd name="connsiteX6" fmla="*/ 566167 w 949534"/>
                    <a:gd name="connsiteY6" fmla="*/ 752849 h 1223222"/>
                    <a:gd name="connsiteX7" fmla="*/ 922215 w 949534"/>
                    <a:gd name="connsiteY7" fmla="*/ 299694 h 1223222"/>
                    <a:gd name="connsiteX8" fmla="*/ 886303 w 949534"/>
                    <a:gd name="connsiteY8" fmla="*/ 899186 h 1223222"/>
                    <a:gd name="connsiteX9" fmla="*/ 471553 w 949534"/>
                    <a:gd name="connsiteY9" fmla="*/ 1223222 h 1223222"/>
                    <a:gd name="connsiteX10" fmla="*/ 56803 w 949534"/>
                    <a:gd name="connsiteY10" fmla="*/ 899186 h 1223222"/>
                    <a:gd name="connsiteX0" fmla="*/ 56803 w 927544"/>
                    <a:gd name="connsiteY0" fmla="*/ 899186 h 1227029"/>
                    <a:gd name="connsiteX1" fmla="*/ 48276 w 927544"/>
                    <a:gd name="connsiteY1" fmla="*/ 154037 h 1227029"/>
                    <a:gd name="connsiteX2" fmla="*/ 137289 w 927544"/>
                    <a:gd name="connsiteY2" fmla="*/ 744755 h 1227029"/>
                    <a:gd name="connsiteX3" fmla="*/ 193933 w 927544"/>
                    <a:gd name="connsiteY3" fmla="*/ 145945 h 1227029"/>
                    <a:gd name="connsiteX4" fmla="*/ 282945 w 927544"/>
                    <a:gd name="connsiteY4" fmla="*/ 607191 h 1227029"/>
                    <a:gd name="connsiteX5" fmla="*/ 633394 w 927544"/>
                    <a:gd name="connsiteY5" fmla="*/ 616 h 1227029"/>
                    <a:gd name="connsiteX6" fmla="*/ 566167 w 927544"/>
                    <a:gd name="connsiteY6" fmla="*/ 752849 h 1227029"/>
                    <a:gd name="connsiteX7" fmla="*/ 922215 w 927544"/>
                    <a:gd name="connsiteY7" fmla="*/ 299694 h 1227029"/>
                    <a:gd name="connsiteX8" fmla="*/ 554530 w 927544"/>
                    <a:gd name="connsiteY8" fmla="*/ 1061027 h 1227029"/>
                    <a:gd name="connsiteX9" fmla="*/ 471553 w 927544"/>
                    <a:gd name="connsiteY9" fmla="*/ 1223222 h 1227029"/>
                    <a:gd name="connsiteX10" fmla="*/ 56803 w 927544"/>
                    <a:gd name="connsiteY10" fmla="*/ 899186 h 1227029"/>
                    <a:gd name="connsiteX0" fmla="*/ 50758 w 921499"/>
                    <a:gd name="connsiteY0" fmla="*/ 899186 h 1223548"/>
                    <a:gd name="connsiteX1" fmla="*/ 42231 w 921499"/>
                    <a:gd name="connsiteY1" fmla="*/ 154037 h 1223548"/>
                    <a:gd name="connsiteX2" fmla="*/ 131244 w 921499"/>
                    <a:gd name="connsiteY2" fmla="*/ 744755 h 1223548"/>
                    <a:gd name="connsiteX3" fmla="*/ 187888 w 921499"/>
                    <a:gd name="connsiteY3" fmla="*/ 145945 h 1223548"/>
                    <a:gd name="connsiteX4" fmla="*/ 276900 w 921499"/>
                    <a:gd name="connsiteY4" fmla="*/ 607191 h 1223548"/>
                    <a:gd name="connsiteX5" fmla="*/ 627349 w 921499"/>
                    <a:gd name="connsiteY5" fmla="*/ 616 h 1223548"/>
                    <a:gd name="connsiteX6" fmla="*/ 560122 w 921499"/>
                    <a:gd name="connsiteY6" fmla="*/ 752849 h 1223548"/>
                    <a:gd name="connsiteX7" fmla="*/ 916170 w 921499"/>
                    <a:gd name="connsiteY7" fmla="*/ 299694 h 1223548"/>
                    <a:gd name="connsiteX8" fmla="*/ 548485 w 921499"/>
                    <a:gd name="connsiteY8" fmla="*/ 1061027 h 1223548"/>
                    <a:gd name="connsiteX9" fmla="*/ 465508 w 921499"/>
                    <a:gd name="connsiteY9" fmla="*/ 1223222 h 1223548"/>
                    <a:gd name="connsiteX10" fmla="*/ 357820 w 921499"/>
                    <a:gd name="connsiteY10" fmla="*/ 1019885 h 1223548"/>
                    <a:gd name="connsiteX11" fmla="*/ 50758 w 921499"/>
                    <a:gd name="connsiteY11" fmla="*/ 899186 h 1223548"/>
                    <a:gd name="connsiteX0" fmla="*/ 50758 w 921499"/>
                    <a:gd name="connsiteY0" fmla="*/ 899186 h 1083678"/>
                    <a:gd name="connsiteX1" fmla="*/ 42231 w 921499"/>
                    <a:gd name="connsiteY1" fmla="*/ 154037 h 1083678"/>
                    <a:gd name="connsiteX2" fmla="*/ 131244 w 921499"/>
                    <a:gd name="connsiteY2" fmla="*/ 744755 h 1083678"/>
                    <a:gd name="connsiteX3" fmla="*/ 187888 w 921499"/>
                    <a:gd name="connsiteY3" fmla="*/ 145945 h 1083678"/>
                    <a:gd name="connsiteX4" fmla="*/ 276900 w 921499"/>
                    <a:gd name="connsiteY4" fmla="*/ 607191 h 1083678"/>
                    <a:gd name="connsiteX5" fmla="*/ 627349 w 921499"/>
                    <a:gd name="connsiteY5" fmla="*/ 616 h 1083678"/>
                    <a:gd name="connsiteX6" fmla="*/ 560122 w 921499"/>
                    <a:gd name="connsiteY6" fmla="*/ 752849 h 1083678"/>
                    <a:gd name="connsiteX7" fmla="*/ 916170 w 921499"/>
                    <a:gd name="connsiteY7" fmla="*/ 299694 h 1083678"/>
                    <a:gd name="connsiteX8" fmla="*/ 548485 w 921499"/>
                    <a:gd name="connsiteY8" fmla="*/ 1061027 h 1083678"/>
                    <a:gd name="connsiteX9" fmla="*/ 473600 w 921499"/>
                    <a:gd name="connsiteY9" fmla="*/ 1020921 h 1083678"/>
                    <a:gd name="connsiteX10" fmla="*/ 357820 w 921499"/>
                    <a:gd name="connsiteY10" fmla="*/ 1019885 h 1083678"/>
                    <a:gd name="connsiteX11" fmla="*/ 50758 w 921499"/>
                    <a:gd name="connsiteY11" fmla="*/ 899186 h 1083678"/>
                    <a:gd name="connsiteX0" fmla="*/ 50758 w 921499"/>
                    <a:gd name="connsiteY0" fmla="*/ 906057 h 1090549"/>
                    <a:gd name="connsiteX1" fmla="*/ 42231 w 921499"/>
                    <a:gd name="connsiteY1" fmla="*/ 160908 h 1090549"/>
                    <a:gd name="connsiteX2" fmla="*/ 131244 w 921499"/>
                    <a:gd name="connsiteY2" fmla="*/ 751626 h 1090549"/>
                    <a:gd name="connsiteX3" fmla="*/ 187888 w 921499"/>
                    <a:gd name="connsiteY3" fmla="*/ 152816 h 1090549"/>
                    <a:gd name="connsiteX4" fmla="*/ 276900 w 921499"/>
                    <a:gd name="connsiteY4" fmla="*/ 614062 h 1090549"/>
                    <a:gd name="connsiteX5" fmla="*/ 454924 w 921499"/>
                    <a:gd name="connsiteY5" fmla="*/ 387485 h 1090549"/>
                    <a:gd name="connsiteX6" fmla="*/ 627349 w 921499"/>
                    <a:gd name="connsiteY6" fmla="*/ 7487 h 1090549"/>
                    <a:gd name="connsiteX7" fmla="*/ 560122 w 921499"/>
                    <a:gd name="connsiteY7" fmla="*/ 759720 h 1090549"/>
                    <a:gd name="connsiteX8" fmla="*/ 916170 w 921499"/>
                    <a:gd name="connsiteY8" fmla="*/ 306565 h 1090549"/>
                    <a:gd name="connsiteX9" fmla="*/ 548485 w 921499"/>
                    <a:gd name="connsiteY9" fmla="*/ 1067898 h 1090549"/>
                    <a:gd name="connsiteX10" fmla="*/ 473600 w 921499"/>
                    <a:gd name="connsiteY10" fmla="*/ 1027792 h 1090549"/>
                    <a:gd name="connsiteX11" fmla="*/ 357820 w 921499"/>
                    <a:gd name="connsiteY11" fmla="*/ 1026756 h 1090549"/>
                    <a:gd name="connsiteX12" fmla="*/ 50758 w 921499"/>
                    <a:gd name="connsiteY12" fmla="*/ 906057 h 1090549"/>
                    <a:gd name="connsiteX0" fmla="*/ 50758 w 921499"/>
                    <a:gd name="connsiteY0" fmla="*/ 1038031 h 1222523"/>
                    <a:gd name="connsiteX1" fmla="*/ 42231 w 921499"/>
                    <a:gd name="connsiteY1" fmla="*/ 292882 h 1222523"/>
                    <a:gd name="connsiteX2" fmla="*/ 131244 w 921499"/>
                    <a:gd name="connsiteY2" fmla="*/ 883600 h 1222523"/>
                    <a:gd name="connsiteX3" fmla="*/ 187888 w 921499"/>
                    <a:gd name="connsiteY3" fmla="*/ 284790 h 1222523"/>
                    <a:gd name="connsiteX4" fmla="*/ 276900 w 921499"/>
                    <a:gd name="connsiteY4" fmla="*/ 746036 h 1222523"/>
                    <a:gd name="connsiteX5" fmla="*/ 365912 w 921499"/>
                    <a:gd name="connsiteY5" fmla="*/ 1570 h 1222523"/>
                    <a:gd name="connsiteX6" fmla="*/ 454924 w 921499"/>
                    <a:gd name="connsiteY6" fmla="*/ 519459 h 1222523"/>
                    <a:gd name="connsiteX7" fmla="*/ 627349 w 921499"/>
                    <a:gd name="connsiteY7" fmla="*/ 139461 h 1222523"/>
                    <a:gd name="connsiteX8" fmla="*/ 560122 w 921499"/>
                    <a:gd name="connsiteY8" fmla="*/ 891694 h 1222523"/>
                    <a:gd name="connsiteX9" fmla="*/ 916170 w 921499"/>
                    <a:gd name="connsiteY9" fmla="*/ 438539 h 1222523"/>
                    <a:gd name="connsiteX10" fmla="*/ 548485 w 921499"/>
                    <a:gd name="connsiteY10" fmla="*/ 1199872 h 1222523"/>
                    <a:gd name="connsiteX11" fmla="*/ 473600 w 921499"/>
                    <a:gd name="connsiteY11" fmla="*/ 1159766 h 1222523"/>
                    <a:gd name="connsiteX12" fmla="*/ 357820 w 921499"/>
                    <a:gd name="connsiteY12" fmla="*/ 1158730 h 1222523"/>
                    <a:gd name="connsiteX13" fmla="*/ 50758 w 921499"/>
                    <a:gd name="connsiteY13" fmla="*/ 1038031 h 12225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921499" h="1222523">
                      <a:moveTo>
                        <a:pt x="50758" y="1038031"/>
                      </a:moveTo>
                      <a:cubicBezTo>
                        <a:pt x="-1840" y="893723"/>
                        <a:pt x="-26894" y="346888"/>
                        <a:pt x="42231" y="292882"/>
                      </a:cubicBezTo>
                      <a:cubicBezTo>
                        <a:pt x="77224" y="201058"/>
                        <a:pt x="60698" y="813414"/>
                        <a:pt x="131244" y="883600"/>
                      </a:cubicBezTo>
                      <a:cubicBezTo>
                        <a:pt x="169007" y="975310"/>
                        <a:pt x="132177" y="313057"/>
                        <a:pt x="187888" y="284790"/>
                      </a:cubicBezTo>
                      <a:cubicBezTo>
                        <a:pt x="228348" y="237586"/>
                        <a:pt x="230630" y="674502"/>
                        <a:pt x="276900" y="746036"/>
                      </a:cubicBezTo>
                      <a:cubicBezTo>
                        <a:pt x="297130" y="822910"/>
                        <a:pt x="336241" y="39333"/>
                        <a:pt x="365912" y="1570"/>
                      </a:cubicBezTo>
                      <a:cubicBezTo>
                        <a:pt x="395583" y="-36193"/>
                        <a:pt x="401911" y="620555"/>
                        <a:pt x="454924" y="519459"/>
                      </a:cubicBezTo>
                      <a:cubicBezTo>
                        <a:pt x="507938" y="418363"/>
                        <a:pt x="609816" y="77422"/>
                        <a:pt x="627349" y="139461"/>
                      </a:cubicBezTo>
                      <a:cubicBezTo>
                        <a:pt x="644882" y="201500"/>
                        <a:pt x="529518" y="754184"/>
                        <a:pt x="560122" y="891694"/>
                      </a:cubicBezTo>
                      <a:cubicBezTo>
                        <a:pt x="590726" y="1029204"/>
                        <a:pt x="862814" y="414149"/>
                        <a:pt x="916170" y="438539"/>
                      </a:cubicBezTo>
                      <a:cubicBezTo>
                        <a:pt x="969526" y="462929"/>
                        <a:pt x="606063" y="1133614"/>
                        <a:pt x="548485" y="1199872"/>
                      </a:cubicBezTo>
                      <a:cubicBezTo>
                        <a:pt x="490907" y="1266130"/>
                        <a:pt x="505378" y="1166623"/>
                        <a:pt x="473600" y="1159766"/>
                      </a:cubicBezTo>
                      <a:cubicBezTo>
                        <a:pt x="441822" y="1152909"/>
                        <a:pt x="426945" y="1212736"/>
                        <a:pt x="357820" y="1158730"/>
                      </a:cubicBezTo>
                      <a:cubicBezTo>
                        <a:pt x="288695" y="1104724"/>
                        <a:pt x="103356" y="1182339"/>
                        <a:pt x="50758" y="1038031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  <a:sp3d prstMaterial="plastic">
                  <a:bevelT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2" name="Ovalas 5"/>
                <p:cNvSpPr/>
                <p:nvPr/>
              </p:nvSpPr>
              <p:spPr>
                <a:xfrm>
                  <a:off x="1397873" y="1206698"/>
                  <a:ext cx="921499" cy="1544471"/>
                </a:xfrm>
                <a:custGeom>
                  <a:avLst/>
                  <a:gdLst>
                    <a:gd name="connsiteX0" fmla="*/ 0 w 829499"/>
                    <a:gd name="connsiteY0" fmla="*/ 324036 h 648072"/>
                    <a:gd name="connsiteX1" fmla="*/ 414750 w 829499"/>
                    <a:gd name="connsiteY1" fmla="*/ 0 h 648072"/>
                    <a:gd name="connsiteX2" fmla="*/ 829500 w 829499"/>
                    <a:gd name="connsiteY2" fmla="*/ 324036 h 648072"/>
                    <a:gd name="connsiteX3" fmla="*/ 414750 w 829499"/>
                    <a:gd name="connsiteY3" fmla="*/ 648072 h 648072"/>
                    <a:gd name="connsiteX4" fmla="*/ 0 w 829499"/>
                    <a:gd name="connsiteY4" fmla="*/ 324036 h 648072"/>
                    <a:gd name="connsiteX0" fmla="*/ 56803 w 886303"/>
                    <a:gd name="connsiteY0" fmla="*/ 750754 h 1074790"/>
                    <a:gd name="connsiteX1" fmla="*/ 48276 w 886303"/>
                    <a:gd name="connsiteY1" fmla="*/ 5605 h 1074790"/>
                    <a:gd name="connsiteX2" fmla="*/ 471553 w 886303"/>
                    <a:gd name="connsiteY2" fmla="*/ 426718 h 1074790"/>
                    <a:gd name="connsiteX3" fmla="*/ 886303 w 886303"/>
                    <a:gd name="connsiteY3" fmla="*/ 750754 h 1074790"/>
                    <a:gd name="connsiteX4" fmla="*/ 471553 w 886303"/>
                    <a:gd name="connsiteY4" fmla="*/ 1074790 h 1074790"/>
                    <a:gd name="connsiteX5" fmla="*/ 56803 w 886303"/>
                    <a:gd name="connsiteY5" fmla="*/ 750754 h 1074790"/>
                    <a:gd name="connsiteX0" fmla="*/ 56803 w 886303"/>
                    <a:gd name="connsiteY0" fmla="*/ 754508 h 1078544"/>
                    <a:gd name="connsiteX1" fmla="*/ 48276 w 886303"/>
                    <a:gd name="connsiteY1" fmla="*/ 9359 h 1078544"/>
                    <a:gd name="connsiteX2" fmla="*/ 137289 w 886303"/>
                    <a:gd name="connsiteY2" fmla="*/ 600077 h 1078544"/>
                    <a:gd name="connsiteX3" fmla="*/ 471553 w 886303"/>
                    <a:gd name="connsiteY3" fmla="*/ 430472 h 1078544"/>
                    <a:gd name="connsiteX4" fmla="*/ 886303 w 886303"/>
                    <a:gd name="connsiteY4" fmla="*/ 754508 h 1078544"/>
                    <a:gd name="connsiteX5" fmla="*/ 471553 w 886303"/>
                    <a:gd name="connsiteY5" fmla="*/ 1078544 h 1078544"/>
                    <a:gd name="connsiteX6" fmla="*/ 56803 w 886303"/>
                    <a:gd name="connsiteY6" fmla="*/ 754508 h 1078544"/>
                    <a:gd name="connsiteX0" fmla="*/ 56803 w 886303"/>
                    <a:gd name="connsiteY0" fmla="*/ 754940 h 1078976"/>
                    <a:gd name="connsiteX1" fmla="*/ 48276 w 886303"/>
                    <a:gd name="connsiteY1" fmla="*/ 9791 h 1078976"/>
                    <a:gd name="connsiteX2" fmla="*/ 137289 w 886303"/>
                    <a:gd name="connsiteY2" fmla="*/ 600509 h 1078976"/>
                    <a:gd name="connsiteX3" fmla="*/ 193933 w 886303"/>
                    <a:gd name="connsiteY3" fmla="*/ 1699 h 1078976"/>
                    <a:gd name="connsiteX4" fmla="*/ 471553 w 886303"/>
                    <a:gd name="connsiteY4" fmla="*/ 430904 h 1078976"/>
                    <a:gd name="connsiteX5" fmla="*/ 886303 w 886303"/>
                    <a:gd name="connsiteY5" fmla="*/ 754940 h 1078976"/>
                    <a:gd name="connsiteX6" fmla="*/ 471553 w 886303"/>
                    <a:gd name="connsiteY6" fmla="*/ 1078976 h 1078976"/>
                    <a:gd name="connsiteX7" fmla="*/ 56803 w 886303"/>
                    <a:gd name="connsiteY7" fmla="*/ 754940 h 1078976"/>
                    <a:gd name="connsiteX0" fmla="*/ 56803 w 886303"/>
                    <a:gd name="connsiteY0" fmla="*/ 756798 h 1080834"/>
                    <a:gd name="connsiteX1" fmla="*/ 48276 w 886303"/>
                    <a:gd name="connsiteY1" fmla="*/ 11649 h 1080834"/>
                    <a:gd name="connsiteX2" fmla="*/ 137289 w 886303"/>
                    <a:gd name="connsiteY2" fmla="*/ 602367 h 1080834"/>
                    <a:gd name="connsiteX3" fmla="*/ 193933 w 886303"/>
                    <a:gd name="connsiteY3" fmla="*/ 3557 h 1080834"/>
                    <a:gd name="connsiteX4" fmla="*/ 282945 w 886303"/>
                    <a:gd name="connsiteY4" fmla="*/ 464803 h 1080834"/>
                    <a:gd name="connsiteX5" fmla="*/ 471553 w 886303"/>
                    <a:gd name="connsiteY5" fmla="*/ 432762 h 1080834"/>
                    <a:gd name="connsiteX6" fmla="*/ 886303 w 886303"/>
                    <a:gd name="connsiteY6" fmla="*/ 756798 h 1080834"/>
                    <a:gd name="connsiteX7" fmla="*/ 471553 w 886303"/>
                    <a:gd name="connsiteY7" fmla="*/ 1080834 h 1080834"/>
                    <a:gd name="connsiteX8" fmla="*/ 56803 w 886303"/>
                    <a:gd name="connsiteY8" fmla="*/ 756798 h 1080834"/>
                    <a:gd name="connsiteX0" fmla="*/ 56803 w 886303"/>
                    <a:gd name="connsiteY0" fmla="*/ 900911 h 1224947"/>
                    <a:gd name="connsiteX1" fmla="*/ 48276 w 886303"/>
                    <a:gd name="connsiteY1" fmla="*/ 155762 h 1224947"/>
                    <a:gd name="connsiteX2" fmla="*/ 137289 w 886303"/>
                    <a:gd name="connsiteY2" fmla="*/ 746480 h 1224947"/>
                    <a:gd name="connsiteX3" fmla="*/ 193933 w 886303"/>
                    <a:gd name="connsiteY3" fmla="*/ 147670 h 1224947"/>
                    <a:gd name="connsiteX4" fmla="*/ 282945 w 886303"/>
                    <a:gd name="connsiteY4" fmla="*/ 608916 h 1224947"/>
                    <a:gd name="connsiteX5" fmla="*/ 633394 w 886303"/>
                    <a:gd name="connsiteY5" fmla="*/ 2341 h 1224947"/>
                    <a:gd name="connsiteX6" fmla="*/ 886303 w 886303"/>
                    <a:gd name="connsiteY6" fmla="*/ 900911 h 1224947"/>
                    <a:gd name="connsiteX7" fmla="*/ 471553 w 886303"/>
                    <a:gd name="connsiteY7" fmla="*/ 1224947 h 1224947"/>
                    <a:gd name="connsiteX8" fmla="*/ 56803 w 886303"/>
                    <a:gd name="connsiteY8" fmla="*/ 900911 h 1224947"/>
                    <a:gd name="connsiteX0" fmla="*/ 56803 w 892394"/>
                    <a:gd name="connsiteY0" fmla="*/ 899186 h 1223222"/>
                    <a:gd name="connsiteX1" fmla="*/ 48276 w 892394"/>
                    <a:gd name="connsiteY1" fmla="*/ 154037 h 1223222"/>
                    <a:gd name="connsiteX2" fmla="*/ 137289 w 892394"/>
                    <a:gd name="connsiteY2" fmla="*/ 744755 h 1223222"/>
                    <a:gd name="connsiteX3" fmla="*/ 193933 w 892394"/>
                    <a:gd name="connsiteY3" fmla="*/ 145945 h 1223222"/>
                    <a:gd name="connsiteX4" fmla="*/ 282945 w 892394"/>
                    <a:gd name="connsiteY4" fmla="*/ 607191 h 1223222"/>
                    <a:gd name="connsiteX5" fmla="*/ 633394 w 892394"/>
                    <a:gd name="connsiteY5" fmla="*/ 616 h 1223222"/>
                    <a:gd name="connsiteX6" fmla="*/ 566167 w 892394"/>
                    <a:gd name="connsiteY6" fmla="*/ 752849 h 1223222"/>
                    <a:gd name="connsiteX7" fmla="*/ 886303 w 892394"/>
                    <a:gd name="connsiteY7" fmla="*/ 899186 h 1223222"/>
                    <a:gd name="connsiteX8" fmla="*/ 471553 w 892394"/>
                    <a:gd name="connsiteY8" fmla="*/ 1223222 h 1223222"/>
                    <a:gd name="connsiteX9" fmla="*/ 56803 w 892394"/>
                    <a:gd name="connsiteY9" fmla="*/ 899186 h 1223222"/>
                    <a:gd name="connsiteX0" fmla="*/ 56803 w 949534"/>
                    <a:gd name="connsiteY0" fmla="*/ 899186 h 1223222"/>
                    <a:gd name="connsiteX1" fmla="*/ 48276 w 949534"/>
                    <a:gd name="connsiteY1" fmla="*/ 154037 h 1223222"/>
                    <a:gd name="connsiteX2" fmla="*/ 137289 w 949534"/>
                    <a:gd name="connsiteY2" fmla="*/ 744755 h 1223222"/>
                    <a:gd name="connsiteX3" fmla="*/ 193933 w 949534"/>
                    <a:gd name="connsiteY3" fmla="*/ 145945 h 1223222"/>
                    <a:gd name="connsiteX4" fmla="*/ 282945 w 949534"/>
                    <a:gd name="connsiteY4" fmla="*/ 607191 h 1223222"/>
                    <a:gd name="connsiteX5" fmla="*/ 633394 w 949534"/>
                    <a:gd name="connsiteY5" fmla="*/ 616 h 1223222"/>
                    <a:gd name="connsiteX6" fmla="*/ 566167 w 949534"/>
                    <a:gd name="connsiteY6" fmla="*/ 752849 h 1223222"/>
                    <a:gd name="connsiteX7" fmla="*/ 922215 w 949534"/>
                    <a:gd name="connsiteY7" fmla="*/ 299694 h 1223222"/>
                    <a:gd name="connsiteX8" fmla="*/ 886303 w 949534"/>
                    <a:gd name="connsiteY8" fmla="*/ 899186 h 1223222"/>
                    <a:gd name="connsiteX9" fmla="*/ 471553 w 949534"/>
                    <a:gd name="connsiteY9" fmla="*/ 1223222 h 1223222"/>
                    <a:gd name="connsiteX10" fmla="*/ 56803 w 949534"/>
                    <a:gd name="connsiteY10" fmla="*/ 899186 h 1223222"/>
                    <a:gd name="connsiteX0" fmla="*/ 56803 w 927544"/>
                    <a:gd name="connsiteY0" fmla="*/ 899186 h 1227029"/>
                    <a:gd name="connsiteX1" fmla="*/ 48276 w 927544"/>
                    <a:gd name="connsiteY1" fmla="*/ 154037 h 1227029"/>
                    <a:gd name="connsiteX2" fmla="*/ 137289 w 927544"/>
                    <a:gd name="connsiteY2" fmla="*/ 744755 h 1227029"/>
                    <a:gd name="connsiteX3" fmla="*/ 193933 w 927544"/>
                    <a:gd name="connsiteY3" fmla="*/ 145945 h 1227029"/>
                    <a:gd name="connsiteX4" fmla="*/ 282945 w 927544"/>
                    <a:gd name="connsiteY4" fmla="*/ 607191 h 1227029"/>
                    <a:gd name="connsiteX5" fmla="*/ 633394 w 927544"/>
                    <a:gd name="connsiteY5" fmla="*/ 616 h 1227029"/>
                    <a:gd name="connsiteX6" fmla="*/ 566167 w 927544"/>
                    <a:gd name="connsiteY6" fmla="*/ 752849 h 1227029"/>
                    <a:gd name="connsiteX7" fmla="*/ 922215 w 927544"/>
                    <a:gd name="connsiteY7" fmla="*/ 299694 h 1227029"/>
                    <a:gd name="connsiteX8" fmla="*/ 554530 w 927544"/>
                    <a:gd name="connsiteY8" fmla="*/ 1061027 h 1227029"/>
                    <a:gd name="connsiteX9" fmla="*/ 471553 w 927544"/>
                    <a:gd name="connsiteY9" fmla="*/ 1223222 h 1227029"/>
                    <a:gd name="connsiteX10" fmla="*/ 56803 w 927544"/>
                    <a:gd name="connsiteY10" fmla="*/ 899186 h 1227029"/>
                    <a:gd name="connsiteX0" fmla="*/ 50758 w 921499"/>
                    <a:gd name="connsiteY0" fmla="*/ 899186 h 1223548"/>
                    <a:gd name="connsiteX1" fmla="*/ 42231 w 921499"/>
                    <a:gd name="connsiteY1" fmla="*/ 154037 h 1223548"/>
                    <a:gd name="connsiteX2" fmla="*/ 131244 w 921499"/>
                    <a:gd name="connsiteY2" fmla="*/ 744755 h 1223548"/>
                    <a:gd name="connsiteX3" fmla="*/ 187888 w 921499"/>
                    <a:gd name="connsiteY3" fmla="*/ 145945 h 1223548"/>
                    <a:gd name="connsiteX4" fmla="*/ 276900 w 921499"/>
                    <a:gd name="connsiteY4" fmla="*/ 607191 h 1223548"/>
                    <a:gd name="connsiteX5" fmla="*/ 627349 w 921499"/>
                    <a:gd name="connsiteY5" fmla="*/ 616 h 1223548"/>
                    <a:gd name="connsiteX6" fmla="*/ 560122 w 921499"/>
                    <a:gd name="connsiteY6" fmla="*/ 752849 h 1223548"/>
                    <a:gd name="connsiteX7" fmla="*/ 916170 w 921499"/>
                    <a:gd name="connsiteY7" fmla="*/ 299694 h 1223548"/>
                    <a:gd name="connsiteX8" fmla="*/ 548485 w 921499"/>
                    <a:gd name="connsiteY8" fmla="*/ 1061027 h 1223548"/>
                    <a:gd name="connsiteX9" fmla="*/ 465508 w 921499"/>
                    <a:gd name="connsiteY9" fmla="*/ 1223222 h 1223548"/>
                    <a:gd name="connsiteX10" fmla="*/ 357820 w 921499"/>
                    <a:gd name="connsiteY10" fmla="*/ 1019885 h 1223548"/>
                    <a:gd name="connsiteX11" fmla="*/ 50758 w 921499"/>
                    <a:gd name="connsiteY11" fmla="*/ 899186 h 1223548"/>
                    <a:gd name="connsiteX0" fmla="*/ 50758 w 921499"/>
                    <a:gd name="connsiteY0" fmla="*/ 899186 h 1083678"/>
                    <a:gd name="connsiteX1" fmla="*/ 42231 w 921499"/>
                    <a:gd name="connsiteY1" fmla="*/ 154037 h 1083678"/>
                    <a:gd name="connsiteX2" fmla="*/ 131244 w 921499"/>
                    <a:gd name="connsiteY2" fmla="*/ 744755 h 1083678"/>
                    <a:gd name="connsiteX3" fmla="*/ 187888 w 921499"/>
                    <a:gd name="connsiteY3" fmla="*/ 145945 h 1083678"/>
                    <a:gd name="connsiteX4" fmla="*/ 276900 w 921499"/>
                    <a:gd name="connsiteY4" fmla="*/ 607191 h 1083678"/>
                    <a:gd name="connsiteX5" fmla="*/ 627349 w 921499"/>
                    <a:gd name="connsiteY5" fmla="*/ 616 h 1083678"/>
                    <a:gd name="connsiteX6" fmla="*/ 560122 w 921499"/>
                    <a:gd name="connsiteY6" fmla="*/ 752849 h 1083678"/>
                    <a:gd name="connsiteX7" fmla="*/ 916170 w 921499"/>
                    <a:gd name="connsiteY7" fmla="*/ 299694 h 1083678"/>
                    <a:gd name="connsiteX8" fmla="*/ 548485 w 921499"/>
                    <a:gd name="connsiteY8" fmla="*/ 1061027 h 1083678"/>
                    <a:gd name="connsiteX9" fmla="*/ 473600 w 921499"/>
                    <a:gd name="connsiteY9" fmla="*/ 1020921 h 1083678"/>
                    <a:gd name="connsiteX10" fmla="*/ 357820 w 921499"/>
                    <a:gd name="connsiteY10" fmla="*/ 1019885 h 1083678"/>
                    <a:gd name="connsiteX11" fmla="*/ 50758 w 921499"/>
                    <a:gd name="connsiteY11" fmla="*/ 899186 h 1083678"/>
                    <a:gd name="connsiteX0" fmla="*/ 50758 w 921499"/>
                    <a:gd name="connsiteY0" fmla="*/ 906057 h 1090549"/>
                    <a:gd name="connsiteX1" fmla="*/ 42231 w 921499"/>
                    <a:gd name="connsiteY1" fmla="*/ 160908 h 1090549"/>
                    <a:gd name="connsiteX2" fmla="*/ 131244 w 921499"/>
                    <a:gd name="connsiteY2" fmla="*/ 751626 h 1090549"/>
                    <a:gd name="connsiteX3" fmla="*/ 187888 w 921499"/>
                    <a:gd name="connsiteY3" fmla="*/ 152816 h 1090549"/>
                    <a:gd name="connsiteX4" fmla="*/ 276900 w 921499"/>
                    <a:gd name="connsiteY4" fmla="*/ 614062 h 1090549"/>
                    <a:gd name="connsiteX5" fmla="*/ 454924 w 921499"/>
                    <a:gd name="connsiteY5" fmla="*/ 387485 h 1090549"/>
                    <a:gd name="connsiteX6" fmla="*/ 627349 w 921499"/>
                    <a:gd name="connsiteY6" fmla="*/ 7487 h 1090549"/>
                    <a:gd name="connsiteX7" fmla="*/ 560122 w 921499"/>
                    <a:gd name="connsiteY7" fmla="*/ 759720 h 1090549"/>
                    <a:gd name="connsiteX8" fmla="*/ 916170 w 921499"/>
                    <a:gd name="connsiteY8" fmla="*/ 306565 h 1090549"/>
                    <a:gd name="connsiteX9" fmla="*/ 548485 w 921499"/>
                    <a:gd name="connsiteY9" fmla="*/ 1067898 h 1090549"/>
                    <a:gd name="connsiteX10" fmla="*/ 473600 w 921499"/>
                    <a:gd name="connsiteY10" fmla="*/ 1027792 h 1090549"/>
                    <a:gd name="connsiteX11" fmla="*/ 357820 w 921499"/>
                    <a:gd name="connsiteY11" fmla="*/ 1026756 h 1090549"/>
                    <a:gd name="connsiteX12" fmla="*/ 50758 w 921499"/>
                    <a:gd name="connsiteY12" fmla="*/ 906057 h 1090549"/>
                    <a:gd name="connsiteX0" fmla="*/ 50758 w 921499"/>
                    <a:gd name="connsiteY0" fmla="*/ 1038031 h 1222523"/>
                    <a:gd name="connsiteX1" fmla="*/ 42231 w 921499"/>
                    <a:gd name="connsiteY1" fmla="*/ 292882 h 1222523"/>
                    <a:gd name="connsiteX2" fmla="*/ 131244 w 921499"/>
                    <a:gd name="connsiteY2" fmla="*/ 883600 h 1222523"/>
                    <a:gd name="connsiteX3" fmla="*/ 187888 w 921499"/>
                    <a:gd name="connsiteY3" fmla="*/ 284790 h 1222523"/>
                    <a:gd name="connsiteX4" fmla="*/ 276900 w 921499"/>
                    <a:gd name="connsiteY4" fmla="*/ 746036 h 1222523"/>
                    <a:gd name="connsiteX5" fmla="*/ 365912 w 921499"/>
                    <a:gd name="connsiteY5" fmla="*/ 1570 h 1222523"/>
                    <a:gd name="connsiteX6" fmla="*/ 454924 w 921499"/>
                    <a:gd name="connsiteY6" fmla="*/ 519459 h 1222523"/>
                    <a:gd name="connsiteX7" fmla="*/ 627349 w 921499"/>
                    <a:gd name="connsiteY7" fmla="*/ 139461 h 1222523"/>
                    <a:gd name="connsiteX8" fmla="*/ 560122 w 921499"/>
                    <a:gd name="connsiteY8" fmla="*/ 891694 h 1222523"/>
                    <a:gd name="connsiteX9" fmla="*/ 916170 w 921499"/>
                    <a:gd name="connsiteY9" fmla="*/ 438539 h 1222523"/>
                    <a:gd name="connsiteX10" fmla="*/ 548485 w 921499"/>
                    <a:gd name="connsiteY10" fmla="*/ 1199872 h 1222523"/>
                    <a:gd name="connsiteX11" fmla="*/ 473600 w 921499"/>
                    <a:gd name="connsiteY11" fmla="*/ 1159766 h 1222523"/>
                    <a:gd name="connsiteX12" fmla="*/ 357820 w 921499"/>
                    <a:gd name="connsiteY12" fmla="*/ 1158730 h 1222523"/>
                    <a:gd name="connsiteX13" fmla="*/ 50758 w 921499"/>
                    <a:gd name="connsiteY13" fmla="*/ 1038031 h 12225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921499" h="1222523">
                      <a:moveTo>
                        <a:pt x="50758" y="1038031"/>
                      </a:moveTo>
                      <a:cubicBezTo>
                        <a:pt x="-1840" y="893723"/>
                        <a:pt x="-26894" y="346888"/>
                        <a:pt x="42231" y="292882"/>
                      </a:cubicBezTo>
                      <a:cubicBezTo>
                        <a:pt x="77224" y="201058"/>
                        <a:pt x="60698" y="813414"/>
                        <a:pt x="131244" y="883600"/>
                      </a:cubicBezTo>
                      <a:cubicBezTo>
                        <a:pt x="169007" y="975310"/>
                        <a:pt x="132177" y="313057"/>
                        <a:pt x="187888" y="284790"/>
                      </a:cubicBezTo>
                      <a:cubicBezTo>
                        <a:pt x="228348" y="237586"/>
                        <a:pt x="230630" y="674502"/>
                        <a:pt x="276900" y="746036"/>
                      </a:cubicBezTo>
                      <a:cubicBezTo>
                        <a:pt x="297130" y="822910"/>
                        <a:pt x="336241" y="39333"/>
                        <a:pt x="365912" y="1570"/>
                      </a:cubicBezTo>
                      <a:cubicBezTo>
                        <a:pt x="395583" y="-36193"/>
                        <a:pt x="401911" y="620555"/>
                        <a:pt x="454924" y="519459"/>
                      </a:cubicBezTo>
                      <a:cubicBezTo>
                        <a:pt x="507938" y="418363"/>
                        <a:pt x="609816" y="77422"/>
                        <a:pt x="627349" y="139461"/>
                      </a:cubicBezTo>
                      <a:cubicBezTo>
                        <a:pt x="644882" y="201500"/>
                        <a:pt x="529518" y="754184"/>
                        <a:pt x="560122" y="891694"/>
                      </a:cubicBezTo>
                      <a:cubicBezTo>
                        <a:pt x="590726" y="1029204"/>
                        <a:pt x="862814" y="414149"/>
                        <a:pt x="916170" y="438539"/>
                      </a:cubicBezTo>
                      <a:cubicBezTo>
                        <a:pt x="969526" y="462929"/>
                        <a:pt x="606063" y="1133614"/>
                        <a:pt x="548485" y="1199872"/>
                      </a:cubicBezTo>
                      <a:cubicBezTo>
                        <a:pt x="490907" y="1266130"/>
                        <a:pt x="505378" y="1166623"/>
                        <a:pt x="473600" y="1159766"/>
                      </a:cubicBezTo>
                      <a:cubicBezTo>
                        <a:pt x="441822" y="1152909"/>
                        <a:pt x="426945" y="1212736"/>
                        <a:pt x="357820" y="1158730"/>
                      </a:cubicBezTo>
                      <a:cubicBezTo>
                        <a:pt x="288695" y="1104724"/>
                        <a:pt x="103356" y="1182339"/>
                        <a:pt x="50758" y="1038031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  <a:sp3d prstMaterial="plastic">
                  <a:bevelT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3" name="Ovalas 5"/>
                <p:cNvSpPr/>
                <p:nvPr/>
              </p:nvSpPr>
              <p:spPr>
                <a:xfrm>
                  <a:off x="976352" y="1265606"/>
                  <a:ext cx="921499" cy="1544471"/>
                </a:xfrm>
                <a:custGeom>
                  <a:avLst/>
                  <a:gdLst>
                    <a:gd name="connsiteX0" fmla="*/ 0 w 829499"/>
                    <a:gd name="connsiteY0" fmla="*/ 324036 h 648072"/>
                    <a:gd name="connsiteX1" fmla="*/ 414750 w 829499"/>
                    <a:gd name="connsiteY1" fmla="*/ 0 h 648072"/>
                    <a:gd name="connsiteX2" fmla="*/ 829500 w 829499"/>
                    <a:gd name="connsiteY2" fmla="*/ 324036 h 648072"/>
                    <a:gd name="connsiteX3" fmla="*/ 414750 w 829499"/>
                    <a:gd name="connsiteY3" fmla="*/ 648072 h 648072"/>
                    <a:gd name="connsiteX4" fmla="*/ 0 w 829499"/>
                    <a:gd name="connsiteY4" fmla="*/ 324036 h 648072"/>
                    <a:gd name="connsiteX0" fmla="*/ 56803 w 886303"/>
                    <a:gd name="connsiteY0" fmla="*/ 750754 h 1074790"/>
                    <a:gd name="connsiteX1" fmla="*/ 48276 w 886303"/>
                    <a:gd name="connsiteY1" fmla="*/ 5605 h 1074790"/>
                    <a:gd name="connsiteX2" fmla="*/ 471553 w 886303"/>
                    <a:gd name="connsiteY2" fmla="*/ 426718 h 1074790"/>
                    <a:gd name="connsiteX3" fmla="*/ 886303 w 886303"/>
                    <a:gd name="connsiteY3" fmla="*/ 750754 h 1074790"/>
                    <a:gd name="connsiteX4" fmla="*/ 471553 w 886303"/>
                    <a:gd name="connsiteY4" fmla="*/ 1074790 h 1074790"/>
                    <a:gd name="connsiteX5" fmla="*/ 56803 w 886303"/>
                    <a:gd name="connsiteY5" fmla="*/ 750754 h 1074790"/>
                    <a:gd name="connsiteX0" fmla="*/ 56803 w 886303"/>
                    <a:gd name="connsiteY0" fmla="*/ 754508 h 1078544"/>
                    <a:gd name="connsiteX1" fmla="*/ 48276 w 886303"/>
                    <a:gd name="connsiteY1" fmla="*/ 9359 h 1078544"/>
                    <a:gd name="connsiteX2" fmla="*/ 137289 w 886303"/>
                    <a:gd name="connsiteY2" fmla="*/ 600077 h 1078544"/>
                    <a:gd name="connsiteX3" fmla="*/ 471553 w 886303"/>
                    <a:gd name="connsiteY3" fmla="*/ 430472 h 1078544"/>
                    <a:gd name="connsiteX4" fmla="*/ 886303 w 886303"/>
                    <a:gd name="connsiteY4" fmla="*/ 754508 h 1078544"/>
                    <a:gd name="connsiteX5" fmla="*/ 471553 w 886303"/>
                    <a:gd name="connsiteY5" fmla="*/ 1078544 h 1078544"/>
                    <a:gd name="connsiteX6" fmla="*/ 56803 w 886303"/>
                    <a:gd name="connsiteY6" fmla="*/ 754508 h 1078544"/>
                    <a:gd name="connsiteX0" fmla="*/ 56803 w 886303"/>
                    <a:gd name="connsiteY0" fmla="*/ 754940 h 1078976"/>
                    <a:gd name="connsiteX1" fmla="*/ 48276 w 886303"/>
                    <a:gd name="connsiteY1" fmla="*/ 9791 h 1078976"/>
                    <a:gd name="connsiteX2" fmla="*/ 137289 w 886303"/>
                    <a:gd name="connsiteY2" fmla="*/ 600509 h 1078976"/>
                    <a:gd name="connsiteX3" fmla="*/ 193933 w 886303"/>
                    <a:gd name="connsiteY3" fmla="*/ 1699 h 1078976"/>
                    <a:gd name="connsiteX4" fmla="*/ 471553 w 886303"/>
                    <a:gd name="connsiteY4" fmla="*/ 430904 h 1078976"/>
                    <a:gd name="connsiteX5" fmla="*/ 886303 w 886303"/>
                    <a:gd name="connsiteY5" fmla="*/ 754940 h 1078976"/>
                    <a:gd name="connsiteX6" fmla="*/ 471553 w 886303"/>
                    <a:gd name="connsiteY6" fmla="*/ 1078976 h 1078976"/>
                    <a:gd name="connsiteX7" fmla="*/ 56803 w 886303"/>
                    <a:gd name="connsiteY7" fmla="*/ 754940 h 1078976"/>
                    <a:gd name="connsiteX0" fmla="*/ 56803 w 886303"/>
                    <a:gd name="connsiteY0" fmla="*/ 756798 h 1080834"/>
                    <a:gd name="connsiteX1" fmla="*/ 48276 w 886303"/>
                    <a:gd name="connsiteY1" fmla="*/ 11649 h 1080834"/>
                    <a:gd name="connsiteX2" fmla="*/ 137289 w 886303"/>
                    <a:gd name="connsiteY2" fmla="*/ 602367 h 1080834"/>
                    <a:gd name="connsiteX3" fmla="*/ 193933 w 886303"/>
                    <a:gd name="connsiteY3" fmla="*/ 3557 h 1080834"/>
                    <a:gd name="connsiteX4" fmla="*/ 282945 w 886303"/>
                    <a:gd name="connsiteY4" fmla="*/ 464803 h 1080834"/>
                    <a:gd name="connsiteX5" fmla="*/ 471553 w 886303"/>
                    <a:gd name="connsiteY5" fmla="*/ 432762 h 1080834"/>
                    <a:gd name="connsiteX6" fmla="*/ 886303 w 886303"/>
                    <a:gd name="connsiteY6" fmla="*/ 756798 h 1080834"/>
                    <a:gd name="connsiteX7" fmla="*/ 471553 w 886303"/>
                    <a:gd name="connsiteY7" fmla="*/ 1080834 h 1080834"/>
                    <a:gd name="connsiteX8" fmla="*/ 56803 w 886303"/>
                    <a:gd name="connsiteY8" fmla="*/ 756798 h 1080834"/>
                    <a:gd name="connsiteX0" fmla="*/ 56803 w 886303"/>
                    <a:gd name="connsiteY0" fmla="*/ 900911 h 1224947"/>
                    <a:gd name="connsiteX1" fmla="*/ 48276 w 886303"/>
                    <a:gd name="connsiteY1" fmla="*/ 155762 h 1224947"/>
                    <a:gd name="connsiteX2" fmla="*/ 137289 w 886303"/>
                    <a:gd name="connsiteY2" fmla="*/ 746480 h 1224947"/>
                    <a:gd name="connsiteX3" fmla="*/ 193933 w 886303"/>
                    <a:gd name="connsiteY3" fmla="*/ 147670 h 1224947"/>
                    <a:gd name="connsiteX4" fmla="*/ 282945 w 886303"/>
                    <a:gd name="connsiteY4" fmla="*/ 608916 h 1224947"/>
                    <a:gd name="connsiteX5" fmla="*/ 633394 w 886303"/>
                    <a:gd name="connsiteY5" fmla="*/ 2341 h 1224947"/>
                    <a:gd name="connsiteX6" fmla="*/ 886303 w 886303"/>
                    <a:gd name="connsiteY6" fmla="*/ 900911 h 1224947"/>
                    <a:gd name="connsiteX7" fmla="*/ 471553 w 886303"/>
                    <a:gd name="connsiteY7" fmla="*/ 1224947 h 1224947"/>
                    <a:gd name="connsiteX8" fmla="*/ 56803 w 886303"/>
                    <a:gd name="connsiteY8" fmla="*/ 900911 h 1224947"/>
                    <a:gd name="connsiteX0" fmla="*/ 56803 w 892394"/>
                    <a:gd name="connsiteY0" fmla="*/ 899186 h 1223222"/>
                    <a:gd name="connsiteX1" fmla="*/ 48276 w 892394"/>
                    <a:gd name="connsiteY1" fmla="*/ 154037 h 1223222"/>
                    <a:gd name="connsiteX2" fmla="*/ 137289 w 892394"/>
                    <a:gd name="connsiteY2" fmla="*/ 744755 h 1223222"/>
                    <a:gd name="connsiteX3" fmla="*/ 193933 w 892394"/>
                    <a:gd name="connsiteY3" fmla="*/ 145945 h 1223222"/>
                    <a:gd name="connsiteX4" fmla="*/ 282945 w 892394"/>
                    <a:gd name="connsiteY4" fmla="*/ 607191 h 1223222"/>
                    <a:gd name="connsiteX5" fmla="*/ 633394 w 892394"/>
                    <a:gd name="connsiteY5" fmla="*/ 616 h 1223222"/>
                    <a:gd name="connsiteX6" fmla="*/ 566167 w 892394"/>
                    <a:gd name="connsiteY6" fmla="*/ 752849 h 1223222"/>
                    <a:gd name="connsiteX7" fmla="*/ 886303 w 892394"/>
                    <a:gd name="connsiteY7" fmla="*/ 899186 h 1223222"/>
                    <a:gd name="connsiteX8" fmla="*/ 471553 w 892394"/>
                    <a:gd name="connsiteY8" fmla="*/ 1223222 h 1223222"/>
                    <a:gd name="connsiteX9" fmla="*/ 56803 w 892394"/>
                    <a:gd name="connsiteY9" fmla="*/ 899186 h 1223222"/>
                    <a:gd name="connsiteX0" fmla="*/ 56803 w 949534"/>
                    <a:gd name="connsiteY0" fmla="*/ 899186 h 1223222"/>
                    <a:gd name="connsiteX1" fmla="*/ 48276 w 949534"/>
                    <a:gd name="connsiteY1" fmla="*/ 154037 h 1223222"/>
                    <a:gd name="connsiteX2" fmla="*/ 137289 w 949534"/>
                    <a:gd name="connsiteY2" fmla="*/ 744755 h 1223222"/>
                    <a:gd name="connsiteX3" fmla="*/ 193933 w 949534"/>
                    <a:gd name="connsiteY3" fmla="*/ 145945 h 1223222"/>
                    <a:gd name="connsiteX4" fmla="*/ 282945 w 949534"/>
                    <a:gd name="connsiteY4" fmla="*/ 607191 h 1223222"/>
                    <a:gd name="connsiteX5" fmla="*/ 633394 w 949534"/>
                    <a:gd name="connsiteY5" fmla="*/ 616 h 1223222"/>
                    <a:gd name="connsiteX6" fmla="*/ 566167 w 949534"/>
                    <a:gd name="connsiteY6" fmla="*/ 752849 h 1223222"/>
                    <a:gd name="connsiteX7" fmla="*/ 922215 w 949534"/>
                    <a:gd name="connsiteY7" fmla="*/ 299694 h 1223222"/>
                    <a:gd name="connsiteX8" fmla="*/ 886303 w 949534"/>
                    <a:gd name="connsiteY8" fmla="*/ 899186 h 1223222"/>
                    <a:gd name="connsiteX9" fmla="*/ 471553 w 949534"/>
                    <a:gd name="connsiteY9" fmla="*/ 1223222 h 1223222"/>
                    <a:gd name="connsiteX10" fmla="*/ 56803 w 949534"/>
                    <a:gd name="connsiteY10" fmla="*/ 899186 h 1223222"/>
                    <a:gd name="connsiteX0" fmla="*/ 56803 w 927544"/>
                    <a:gd name="connsiteY0" fmla="*/ 899186 h 1227029"/>
                    <a:gd name="connsiteX1" fmla="*/ 48276 w 927544"/>
                    <a:gd name="connsiteY1" fmla="*/ 154037 h 1227029"/>
                    <a:gd name="connsiteX2" fmla="*/ 137289 w 927544"/>
                    <a:gd name="connsiteY2" fmla="*/ 744755 h 1227029"/>
                    <a:gd name="connsiteX3" fmla="*/ 193933 w 927544"/>
                    <a:gd name="connsiteY3" fmla="*/ 145945 h 1227029"/>
                    <a:gd name="connsiteX4" fmla="*/ 282945 w 927544"/>
                    <a:gd name="connsiteY4" fmla="*/ 607191 h 1227029"/>
                    <a:gd name="connsiteX5" fmla="*/ 633394 w 927544"/>
                    <a:gd name="connsiteY5" fmla="*/ 616 h 1227029"/>
                    <a:gd name="connsiteX6" fmla="*/ 566167 w 927544"/>
                    <a:gd name="connsiteY6" fmla="*/ 752849 h 1227029"/>
                    <a:gd name="connsiteX7" fmla="*/ 922215 w 927544"/>
                    <a:gd name="connsiteY7" fmla="*/ 299694 h 1227029"/>
                    <a:gd name="connsiteX8" fmla="*/ 554530 w 927544"/>
                    <a:gd name="connsiteY8" fmla="*/ 1061027 h 1227029"/>
                    <a:gd name="connsiteX9" fmla="*/ 471553 w 927544"/>
                    <a:gd name="connsiteY9" fmla="*/ 1223222 h 1227029"/>
                    <a:gd name="connsiteX10" fmla="*/ 56803 w 927544"/>
                    <a:gd name="connsiteY10" fmla="*/ 899186 h 1227029"/>
                    <a:gd name="connsiteX0" fmla="*/ 50758 w 921499"/>
                    <a:gd name="connsiteY0" fmla="*/ 899186 h 1223548"/>
                    <a:gd name="connsiteX1" fmla="*/ 42231 w 921499"/>
                    <a:gd name="connsiteY1" fmla="*/ 154037 h 1223548"/>
                    <a:gd name="connsiteX2" fmla="*/ 131244 w 921499"/>
                    <a:gd name="connsiteY2" fmla="*/ 744755 h 1223548"/>
                    <a:gd name="connsiteX3" fmla="*/ 187888 w 921499"/>
                    <a:gd name="connsiteY3" fmla="*/ 145945 h 1223548"/>
                    <a:gd name="connsiteX4" fmla="*/ 276900 w 921499"/>
                    <a:gd name="connsiteY4" fmla="*/ 607191 h 1223548"/>
                    <a:gd name="connsiteX5" fmla="*/ 627349 w 921499"/>
                    <a:gd name="connsiteY5" fmla="*/ 616 h 1223548"/>
                    <a:gd name="connsiteX6" fmla="*/ 560122 w 921499"/>
                    <a:gd name="connsiteY6" fmla="*/ 752849 h 1223548"/>
                    <a:gd name="connsiteX7" fmla="*/ 916170 w 921499"/>
                    <a:gd name="connsiteY7" fmla="*/ 299694 h 1223548"/>
                    <a:gd name="connsiteX8" fmla="*/ 548485 w 921499"/>
                    <a:gd name="connsiteY8" fmla="*/ 1061027 h 1223548"/>
                    <a:gd name="connsiteX9" fmla="*/ 465508 w 921499"/>
                    <a:gd name="connsiteY9" fmla="*/ 1223222 h 1223548"/>
                    <a:gd name="connsiteX10" fmla="*/ 357820 w 921499"/>
                    <a:gd name="connsiteY10" fmla="*/ 1019885 h 1223548"/>
                    <a:gd name="connsiteX11" fmla="*/ 50758 w 921499"/>
                    <a:gd name="connsiteY11" fmla="*/ 899186 h 1223548"/>
                    <a:gd name="connsiteX0" fmla="*/ 50758 w 921499"/>
                    <a:gd name="connsiteY0" fmla="*/ 899186 h 1083678"/>
                    <a:gd name="connsiteX1" fmla="*/ 42231 w 921499"/>
                    <a:gd name="connsiteY1" fmla="*/ 154037 h 1083678"/>
                    <a:gd name="connsiteX2" fmla="*/ 131244 w 921499"/>
                    <a:gd name="connsiteY2" fmla="*/ 744755 h 1083678"/>
                    <a:gd name="connsiteX3" fmla="*/ 187888 w 921499"/>
                    <a:gd name="connsiteY3" fmla="*/ 145945 h 1083678"/>
                    <a:gd name="connsiteX4" fmla="*/ 276900 w 921499"/>
                    <a:gd name="connsiteY4" fmla="*/ 607191 h 1083678"/>
                    <a:gd name="connsiteX5" fmla="*/ 627349 w 921499"/>
                    <a:gd name="connsiteY5" fmla="*/ 616 h 1083678"/>
                    <a:gd name="connsiteX6" fmla="*/ 560122 w 921499"/>
                    <a:gd name="connsiteY6" fmla="*/ 752849 h 1083678"/>
                    <a:gd name="connsiteX7" fmla="*/ 916170 w 921499"/>
                    <a:gd name="connsiteY7" fmla="*/ 299694 h 1083678"/>
                    <a:gd name="connsiteX8" fmla="*/ 548485 w 921499"/>
                    <a:gd name="connsiteY8" fmla="*/ 1061027 h 1083678"/>
                    <a:gd name="connsiteX9" fmla="*/ 473600 w 921499"/>
                    <a:gd name="connsiteY9" fmla="*/ 1020921 h 1083678"/>
                    <a:gd name="connsiteX10" fmla="*/ 357820 w 921499"/>
                    <a:gd name="connsiteY10" fmla="*/ 1019885 h 1083678"/>
                    <a:gd name="connsiteX11" fmla="*/ 50758 w 921499"/>
                    <a:gd name="connsiteY11" fmla="*/ 899186 h 1083678"/>
                    <a:gd name="connsiteX0" fmla="*/ 50758 w 921499"/>
                    <a:gd name="connsiteY0" fmla="*/ 906057 h 1090549"/>
                    <a:gd name="connsiteX1" fmla="*/ 42231 w 921499"/>
                    <a:gd name="connsiteY1" fmla="*/ 160908 h 1090549"/>
                    <a:gd name="connsiteX2" fmla="*/ 131244 w 921499"/>
                    <a:gd name="connsiteY2" fmla="*/ 751626 h 1090549"/>
                    <a:gd name="connsiteX3" fmla="*/ 187888 w 921499"/>
                    <a:gd name="connsiteY3" fmla="*/ 152816 h 1090549"/>
                    <a:gd name="connsiteX4" fmla="*/ 276900 w 921499"/>
                    <a:gd name="connsiteY4" fmla="*/ 614062 h 1090549"/>
                    <a:gd name="connsiteX5" fmla="*/ 454924 w 921499"/>
                    <a:gd name="connsiteY5" fmla="*/ 387485 h 1090549"/>
                    <a:gd name="connsiteX6" fmla="*/ 627349 w 921499"/>
                    <a:gd name="connsiteY6" fmla="*/ 7487 h 1090549"/>
                    <a:gd name="connsiteX7" fmla="*/ 560122 w 921499"/>
                    <a:gd name="connsiteY7" fmla="*/ 759720 h 1090549"/>
                    <a:gd name="connsiteX8" fmla="*/ 916170 w 921499"/>
                    <a:gd name="connsiteY8" fmla="*/ 306565 h 1090549"/>
                    <a:gd name="connsiteX9" fmla="*/ 548485 w 921499"/>
                    <a:gd name="connsiteY9" fmla="*/ 1067898 h 1090549"/>
                    <a:gd name="connsiteX10" fmla="*/ 473600 w 921499"/>
                    <a:gd name="connsiteY10" fmla="*/ 1027792 h 1090549"/>
                    <a:gd name="connsiteX11" fmla="*/ 357820 w 921499"/>
                    <a:gd name="connsiteY11" fmla="*/ 1026756 h 1090549"/>
                    <a:gd name="connsiteX12" fmla="*/ 50758 w 921499"/>
                    <a:gd name="connsiteY12" fmla="*/ 906057 h 1090549"/>
                    <a:gd name="connsiteX0" fmla="*/ 50758 w 921499"/>
                    <a:gd name="connsiteY0" fmla="*/ 1038031 h 1222523"/>
                    <a:gd name="connsiteX1" fmla="*/ 42231 w 921499"/>
                    <a:gd name="connsiteY1" fmla="*/ 292882 h 1222523"/>
                    <a:gd name="connsiteX2" fmla="*/ 131244 w 921499"/>
                    <a:gd name="connsiteY2" fmla="*/ 883600 h 1222523"/>
                    <a:gd name="connsiteX3" fmla="*/ 187888 w 921499"/>
                    <a:gd name="connsiteY3" fmla="*/ 284790 h 1222523"/>
                    <a:gd name="connsiteX4" fmla="*/ 276900 w 921499"/>
                    <a:gd name="connsiteY4" fmla="*/ 746036 h 1222523"/>
                    <a:gd name="connsiteX5" fmla="*/ 365912 w 921499"/>
                    <a:gd name="connsiteY5" fmla="*/ 1570 h 1222523"/>
                    <a:gd name="connsiteX6" fmla="*/ 454924 w 921499"/>
                    <a:gd name="connsiteY6" fmla="*/ 519459 h 1222523"/>
                    <a:gd name="connsiteX7" fmla="*/ 627349 w 921499"/>
                    <a:gd name="connsiteY7" fmla="*/ 139461 h 1222523"/>
                    <a:gd name="connsiteX8" fmla="*/ 560122 w 921499"/>
                    <a:gd name="connsiteY8" fmla="*/ 891694 h 1222523"/>
                    <a:gd name="connsiteX9" fmla="*/ 916170 w 921499"/>
                    <a:gd name="connsiteY9" fmla="*/ 438539 h 1222523"/>
                    <a:gd name="connsiteX10" fmla="*/ 548485 w 921499"/>
                    <a:gd name="connsiteY10" fmla="*/ 1199872 h 1222523"/>
                    <a:gd name="connsiteX11" fmla="*/ 473600 w 921499"/>
                    <a:gd name="connsiteY11" fmla="*/ 1159766 h 1222523"/>
                    <a:gd name="connsiteX12" fmla="*/ 357820 w 921499"/>
                    <a:gd name="connsiteY12" fmla="*/ 1158730 h 1222523"/>
                    <a:gd name="connsiteX13" fmla="*/ 50758 w 921499"/>
                    <a:gd name="connsiteY13" fmla="*/ 1038031 h 12225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921499" h="1222523">
                      <a:moveTo>
                        <a:pt x="50758" y="1038031"/>
                      </a:moveTo>
                      <a:cubicBezTo>
                        <a:pt x="-1840" y="893723"/>
                        <a:pt x="-26894" y="346888"/>
                        <a:pt x="42231" y="292882"/>
                      </a:cubicBezTo>
                      <a:cubicBezTo>
                        <a:pt x="77224" y="201058"/>
                        <a:pt x="60698" y="813414"/>
                        <a:pt x="131244" y="883600"/>
                      </a:cubicBezTo>
                      <a:cubicBezTo>
                        <a:pt x="169007" y="975310"/>
                        <a:pt x="132177" y="313057"/>
                        <a:pt x="187888" y="284790"/>
                      </a:cubicBezTo>
                      <a:cubicBezTo>
                        <a:pt x="228348" y="237586"/>
                        <a:pt x="230630" y="674502"/>
                        <a:pt x="276900" y="746036"/>
                      </a:cubicBezTo>
                      <a:cubicBezTo>
                        <a:pt x="297130" y="822910"/>
                        <a:pt x="336241" y="39333"/>
                        <a:pt x="365912" y="1570"/>
                      </a:cubicBezTo>
                      <a:cubicBezTo>
                        <a:pt x="395583" y="-36193"/>
                        <a:pt x="401911" y="620555"/>
                        <a:pt x="454924" y="519459"/>
                      </a:cubicBezTo>
                      <a:cubicBezTo>
                        <a:pt x="507938" y="418363"/>
                        <a:pt x="609816" y="77422"/>
                        <a:pt x="627349" y="139461"/>
                      </a:cubicBezTo>
                      <a:cubicBezTo>
                        <a:pt x="644882" y="201500"/>
                        <a:pt x="529518" y="754184"/>
                        <a:pt x="560122" y="891694"/>
                      </a:cubicBezTo>
                      <a:cubicBezTo>
                        <a:pt x="590726" y="1029204"/>
                        <a:pt x="862814" y="414149"/>
                        <a:pt x="916170" y="438539"/>
                      </a:cubicBezTo>
                      <a:cubicBezTo>
                        <a:pt x="969526" y="462929"/>
                        <a:pt x="606063" y="1133614"/>
                        <a:pt x="548485" y="1199872"/>
                      </a:cubicBezTo>
                      <a:cubicBezTo>
                        <a:pt x="490907" y="1266130"/>
                        <a:pt x="505378" y="1166623"/>
                        <a:pt x="473600" y="1159766"/>
                      </a:cubicBezTo>
                      <a:cubicBezTo>
                        <a:pt x="441822" y="1152909"/>
                        <a:pt x="426945" y="1212736"/>
                        <a:pt x="357820" y="1158730"/>
                      </a:cubicBezTo>
                      <a:cubicBezTo>
                        <a:pt x="288695" y="1104724"/>
                        <a:pt x="103356" y="1182339"/>
                        <a:pt x="50758" y="1038031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  <a:sp3d prstMaterial="plastic">
                  <a:bevelT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1" name="Grupė 130"/>
              <p:cNvGrpSpPr/>
              <p:nvPr/>
            </p:nvGrpSpPr>
            <p:grpSpPr>
              <a:xfrm rot="21166139">
                <a:off x="1633330" y="3287141"/>
                <a:ext cx="1942757" cy="1764065"/>
                <a:chOff x="-596605" y="122953"/>
                <a:chExt cx="3137605" cy="2687124"/>
              </a:xfrm>
              <a:scene3d>
                <a:camera prst="orthographicFront"/>
                <a:lightRig rig="threePt" dir="t"/>
              </a:scene3d>
            </p:grpSpPr>
            <p:grpSp>
              <p:nvGrpSpPr>
                <p:cNvPr id="132" name="Grupė 131"/>
                <p:cNvGrpSpPr/>
                <p:nvPr/>
              </p:nvGrpSpPr>
              <p:grpSpPr>
                <a:xfrm rot="462016">
                  <a:off x="1608129" y="122953"/>
                  <a:ext cx="932871" cy="1898165"/>
                  <a:chOff x="3045313" y="3296452"/>
                  <a:chExt cx="1022209" cy="2059047"/>
                </a:xfrm>
              </p:grpSpPr>
              <p:sp>
                <p:nvSpPr>
                  <p:cNvPr id="142" name="Stačiakampis 6"/>
                  <p:cNvSpPr/>
                  <p:nvPr/>
                </p:nvSpPr>
                <p:spPr>
                  <a:xfrm>
                    <a:off x="3045313" y="3296452"/>
                    <a:ext cx="565798" cy="2059047"/>
                  </a:xfrm>
                  <a:custGeom>
                    <a:avLst/>
                    <a:gdLst>
                      <a:gd name="connsiteX0" fmla="*/ 0 w 175129"/>
                      <a:gd name="connsiteY0" fmla="*/ 0 h 1222523"/>
                      <a:gd name="connsiteX1" fmla="*/ 175129 w 175129"/>
                      <a:gd name="connsiteY1" fmla="*/ 0 h 1222523"/>
                      <a:gd name="connsiteX2" fmla="*/ 175129 w 175129"/>
                      <a:gd name="connsiteY2" fmla="*/ 1222523 h 1222523"/>
                      <a:gd name="connsiteX3" fmla="*/ 0 w 175129"/>
                      <a:gd name="connsiteY3" fmla="*/ 1222523 h 1222523"/>
                      <a:gd name="connsiteX4" fmla="*/ 0 w 175129"/>
                      <a:gd name="connsiteY4" fmla="*/ 0 h 1222523"/>
                      <a:gd name="connsiteX0" fmla="*/ 0 w 595915"/>
                      <a:gd name="connsiteY0" fmla="*/ 0 h 1222523"/>
                      <a:gd name="connsiteX1" fmla="*/ 595915 w 595915"/>
                      <a:gd name="connsiteY1" fmla="*/ 307497 h 1222523"/>
                      <a:gd name="connsiteX2" fmla="*/ 175129 w 595915"/>
                      <a:gd name="connsiteY2" fmla="*/ 1222523 h 1222523"/>
                      <a:gd name="connsiteX3" fmla="*/ 0 w 595915"/>
                      <a:gd name="connsiteY3" fmla="*/ 1222523 h 1222523"/>
                      <a:gd name="connsiteX4" fmla="*/ 0 w 595915"/>
                      <a:gd name="connsiteY4" fmla="*/ 0 h 1222523"/>
                      <a:gd name="connsiteX0" fmla="*/ 388417 w 595915"/>
                      <a:gd name="connsiteY0" fmla="*/ 0 h 1246799"/>
                      <a:gd name="connsiteX1" fmla="*/ 595915 w 595915"/>
                      <a:gd name="connsiteY1" fmla="*/ 331773 h 1246799"/>
                      <a:gd name="connsiteX2" fmla="*/ 175129 w 595915"/>
                      <a:gd name="connsiteY2" fmla="*/ 1246799 h 1246799"/>
                      <a:gd name="connsiteX3" fmla="*/ 0 w 595915"/>
                      <a:gd name="connsiteY3" fmla="*/ 1246799 h 1246799"/>
                      <a:gd name="connsiteX4" fmla="*/ 388417 w 595915"/>
                      <a:gd name="connsiteY4" fmla="*/ 0 h 1246799"/>
                      <a:gd name="connsiteX0" fmla="*/ 388417 w 814779"/>
                      <a:gd name="connsiteY0" fmla="*/ 0 h 1246799"/>
                      <a:gd name="connsiteX1" fmla="*/ 595915 w 814779"/>
                      <a:gd name="connsiteY1" fmla="*/ 331773 h 1246799"/>
                      <a:gd name="connsiteX2" fmla="*/ 175129 w 814779"/>
                      <a:gd name="connsiteY2" fmla="*/ 1246799 h 1246799"/>
                      <a:gd name="connsiteX3" fmla="*/ 0 w 814779"/>
                      <a:gd name="connsiteY3" fmla="*/ 1246799 h 1246799"/>
                      <a:gd name="connsiteX4" fmla="*/ 388417 w 814779"/>
                      <a:gd name="connsiteY4" fmla="*/ 0 h 1246799"/>
                      <a:gd name="connsiteX0" fmla="*/ 388417 w 774429"/>
                      <a:gd name="connsiteY0" fmla="*/ 0 h 1246799"/>
                      <a:gd name="connsiteX1" fmla="*/ 458351 w 774429"/>
                      <a:gd name="connsiteY1" fmla="*/ 275129 h 1246799"/>
                      <a:gd name="connsiteX2" fmla="*/ 175129 w 774429"/>
                      <a:gd name="connsiteY2" fmla="*/ 1246799 h 1246799"/>
                      <a:gd name="connsiteX3" fmla="*/ 0 w 774429"/>
                      <a:gd name="connsiteY3" fmla="*/ 1246799 h 1246799"/>
                      <a:gd name="connsiteX4" fmla="*/ 388417 w 774429"/>
                      <a:gd name="connsiteY4" fmla="*/ 0 h 1246799"/>
                      <a:gd name="connsiteX0" fmla="*/ 388417 w 787773"/>
                      <a:gd name="connsiteY0" fmla="*/ 0 h 1246799"/>
                      <a:gd name="connsiteX1" fmla="*/ 506903 w 787773"/>
                      <a:gd name="connsiteY1" fmla="*/ 275129 h 1246799"/>
                      <a:gd name="connsiteX2" fmla="*/ 175129 w 787773"/>
                      <a:gd name="connsiteY2" fmla="*/ 1246799 h 1246799"/>
                      <a:gd name="connsiteX3" fmla="*/ 0 w 787773"/>
                      <a:gd name="connsiteY3" fmla="*/ 1246799 h 1246799"/>
                      <a:gd name="connsiteX4" fmla="*/ 388417 w 787773"/>
                      <a:gd name="connsiteY4" fmla="*/ 0 h 1246799"/>
                      <a:gd name="connsiteX0" fmla="*/ 388417 w 564980"/>
                      <a:gd name="connsiteY0" fmla="*/ 36269 h 1283068"/>
                      <a:gd name="connsiteX1" fmla="*/ 555556 w 564980"/>
                      <a:gd name="connsiteY1" fmla="*/ 381022 h 1283068"/>
                      <a:gd name="connsiteX2" fmla="*/ 506903 w 564980"/>
                      <a:gd name="connsiteY2" fmla="*/ 311398 h 1283068"/>
                      <a:gd name="connsiteX3" fmla="*/ 175129 w 564980"/>
                      <a:gd name="connsiteY3" fmla="*/ 1283068 h 1283068"/>
                      <a:gd name="connsiteX4" fmla="*/ 0 w 564980"/>
                      <a:gd name="connsiteY4" fmla="*/ 1283068 h 1283068"/>
                      <a:gd name="connsiteX5" fmla="*/ 388417 w 564980"/>
                      <a:gd name="connsiteY5" fmla="*/ 36269 h 1283068"/>
                      <a:gd name="connsiteX0" fmla="*/ 388417 w 564980"/>
                      <a:gd name="connsiteY0" fmla="*/ 36269 h 1283068"/>
                      <a:gd name="connsiteX1" fmla="*/ 555556 w 564980"/>
                      <a:gd name="connsiteY1" fmla="*/ 381022 h 1283068"/>
                      <a:gd name="connsiteX2" fmla="*/ 506903 w 564980"/>
                      <a:gd name="connsiteY2" fmla="*/ 311398 h 1283068"/>
                      <a:gd name="connsiteX3" fmla="*/ 531179 w 564980"/>
                      <a:gd name="connsiteY3" fmla="*/ 1266884 h 1283068"/>
                      <a:gd name="connsiteX4" fmla="*/ 0 w 564980"/>
                      <a:gd name="connsiteY4" fmla="*/ 1283068 h 1283068"/>
                      <a:gd name="connsiteX5" fmla="*/ 388417 w 564980"/>
                      <a:gd name="connsiteY5" fmla="*/ 36269 h 1283068"/>
                      <a:gd name="connsiteX0" fmla="*/ 80919 w 257482"/>
                      <a:gd name="connsiteY0" fmla="*/ 36269 h 1283068"/>
                      <a:gd name="connsiteX1" fmla="*/ 248058 w 257482"/>
                      <a:gd name="connsiteY1" fmla="*/ 381022 h 1283068"/>
                      <a:gd name="connsiteX2" fmla="*/ 199405 w 257482"/>
                      <a:gd name="connsiteY2" fmla="*/ 311398 h 1283068"/>
                      <a:gd name="connsiteX3" fmla="*/ 223681 w 257482"/>
                      <a:gd name="connsiteY3" fmla="*/ 1266884 h 1283068"/>
                      <a:gd name="connsiteX4" fmla="*/ 0 w 257482"/>
                      <a:gd name="connsiteY4" fmla="*/ 1283068 h 1283068"/>
                      <a:gd name="connsiteX5" fmla="*/ 80919 w 257482"/>
                      <a:gd name="connsiteY5" fmla="*/ 36269 h 1283068"/>
                      <a:gd name="connsiteX0" fmla="*/ 80919 w 262278"/>
                      <a:gd name="connsiteY0" fmla="*/ 36269 h 1283068"/>
                      <a:gd name="connsiteX1" fmla="*/ 248058 w 262278"/>
                      <a:gd name="connsiteY1" fmla="*/ 381022 h 1283068"/>
                      <a:gd name="connsiteX2" fmla="*/ 215589 w 262278"/>
                      <a:gd name="connsiteY2" fmla="*/ 343766 h 1283068"/>
                      <a:gd name="connsiteX3" fmla="*/ 223681 w 262278"/>
                      <a:gd name="connsiteY3" fmla="*/ 1266884 h 1283068"/>
                      <a:gd name="connsiteX4" fmla="*/ 0 w 262278"/>
                      <a:gd name="connsiteY4" fmla="*/ 1283068 h 1283068"/>
                      <a:gd name="connsiteX5" fmla="*/ 80919 w 262278"/>
                      <a:gd name="connsiteY5" fmla="*/ 36269 h 1283068"/>
                      <a:gd name="connsiteX0" fmla="*/ 80919 w 262278"/>
                      <a:gd name="connsiteY0" fmla="*/ 36269 h 1283068"/>
                      <a:gd name="connsiteX1" fmla="*/ 248058 w 262278"/>
                      <a:gd name="connsiteY1" fmla="*/ 381022 h 1283068"/>
                      <a:gd name="connsiteX2" fmla="*/ 215589 w 262278"/>
                      <a:gd name="connsiteY2" fmla="*/ 343766 h 1283068"/>
                      <a:gd name="connsiteX3" fmla="*/ 102301 w 262278"/>
                      <a:gd name="connsiteY3" fmla="*/ 1266884 h 1283068"/>
                      <a:gd name="connsiteX4" fmla="*/ 0 w 262278"/>
                      <a:gd name="connsiteY4" fmla="*/ 1283068 h 1283068"/>
                      <a:gd name="connsiteX5" fmla="*/ 80919 w 262278"/>
                      <a:gd name="connsiteY5" fmla="*/ 36269 h 1283068"/>
                      <a:gd name="connsiteX0" fmla="*/ 80919 w 252013"/>
                      <a:gd name="connsiteY0" fmla="*/ 36269 h 1283068"/>
                      <a:gd name="connsiteX1" fmla="*/ 248058 w 252013"/>
                      <a:gd name="connsiteY1" fmla="*/ 381022 h 1283068"/>
                      <a:gd name="connsiteX2" fmla="*/ 150853 w 252013"/>
                      <a:gd name="connsiteY2" fmla="*/ 319490 h 1283068"/>
                      <a:gd name="connsiteX3" fmla="*/ 102301 w 252013"/>
                      <a:gd name="connsiteY3" fmla="*/ 1266884 h 1283068"/>
                      <a:gd name="connsiteX4" fmla="*/ 0 w 252013"/>
                      <a:gd name="connsiteY4" fmla="*/ 1283068 h 1283068"/>
                      <a:gd name="connsiteX5" fmla="*/ 80919 w 252013"/>
                      <a:gd name="connsiteY5" fmla="*/ 36269 h 1283068"/>
                      <a:gd name="connsiteX0" fmla="*/ 72826 w 252013"/>
                      <a:gd name="connsiteY0" fmla="*/ 34374 h 1313542"/>
                      <a:gd name="connsiteX1" fmla="*/ 248058 w 252013"/>
                      <a:gd name="connsiteY1" fmla="*/ 411496 h 1313542"/>
                      <a:gd name="connsiteX2" fmla="*/ 150853 w 252013"/>
                      <a:gd name="connsiteY2" fmla="*/ 349964 h 1313542"/>
                      <a:gd name="connsiteX3" fmla="*/ 102301 w 252013"/>
                      <a:gd name="connsiteY3" fmla="*/ 1297358 h 1313542"/>
                      <a:gd name="connsiteX4" fmla="*/ 0 w 252013"/>
                      <a:gd name="connsiteY4" fmla="*/ 1313542 h 1313542"/>
                      <a:gd name="connsiteX5" fmla="*/ 72826 w 252013"/>
                      <a:gd name="connsiteY5" fmla="*/ 34374 h 1313542"/>
                      <a:gd name="connsiteX0" fmla="*/ 72826 w 275337"/>
                      <a:gd name="connsiteY0" fmla="*/ 58811 h 1337979"/>
                      <a:gd name="connsiteX1" fmla="*/ 272334 w 275337"/>
                      <a:gd name="connsiteY1" fmla="*/ 176988 h 1337979"/>
                      <a:gd name="connsiteX2" fmla="*/ 150853 w 275337"/>
                      <a:gd name="connsiteY2" fmla="*/ 374401 h 1337979"/>
                      <a:gd name="connsiteX3" fmla="*/ 102301 w 275337"/>
                      <a:gd name="connsiteY3" fmla="*/ 1321795 h 1337979"/>
                      <a:gd name="connsiteX4" fmla="*/ 0 w 275337"/>
                      <a:gd name="connsiteY4" fmla="*/ 1337979 h 1337979"/>
                      <a:gd name="connsiteX5" fmla="*/ 72826 w 275337"/>
                      <a:gd name="connsiteY5" fmla="*/ 58811 h 1337979"/>
                      <a:gd name="connsiteX0" fmla="*/ 72826 w 278033"/>
                      <a:gd name="connsiteY0" fmla="*/ 58811 h 1337979"/>
                      <a:gd name="connsiteX1" fmla="*/ 272334 w 278033"/>
                      <a:gd name="connsiteY1" fmla="*/ 176988 h 1337979"/>
                      <a:gd name="connsiteX2" fmla="*/ 199405 w 278033"/>
                      <a:gd name="connsiteY2" fmla="*/ 374401 h 1337979"/>
                      <a:gd name="connsiteX3" fmla="*/ 102301 w 278033"/>
                      <a:gd name="connsiteY3" fmla="*/ 1321795 h 1337979"/>
                      <a:gd name="connsiteX4" fmla="*/ 0 w 278033"/>
                      <a:gd name="connsiteY4" fmla="*/ 1337979 h 1337979"/>
                      <a:gd name="connsiteX5" fmla="*/ 72826 w 278033"/>
                      <a:gd name="connsiteY5" fmla="*/ 58811 h 1337979"/>
                      <a:gd name="connsiteX0" fmla="*/ 72826 w 275601"/>
                      <a:gd name="connsiteY0" fmla="*/ 58811 h 1337979"/>
                      <a:gd name="connsiteX1" fmla="*/ 272334 w 275601"/>
                      <a:gd name="connsiteY1" fmla="*/ 176988 h 1337979"/>
                      <a:gd name="connsiteX2" fmla="*/ 158945 w 275601"/>
                      <a:gd name="connsiteY2" fmla="*/ 366309 h 1337979"/>
                      <a:gd name="connsiteX3" fmla="*/ 102301 w 275601"/>
                      <a:gd name="connsiteY3" fmla="*/ 1321795 h 1337979"/>
                      <a:gd name="connsiteX4" fmla="*/ 0 w 275601"/>
                      <a:gd name="connsiteY4" fmla="*/ 1337979 h 1337979"/>
                      <a:gd name="connsiteX5" fmla="*/ 72826 w 275601"/>
                      <a:gd name="connsiteY5" fmla="*/ 58811 h 1337979"/>
                      <a:gd name="connsiteX0" fmla="*/ 72826 w 282992"/>
                      <a:gd name="connsiteY0" fmla="*/ 58811 h 1337979"/>
                      <a:gd name="connsiteX1" fmla="*/ 272334 w 282992"/>
                      <a:gd name="connsiteY1" fmla="*/ 176988 h 1337979"/>
                      <a:gd name="connsiteX2" fmla="*/ 259911 w 282992"/>
                      <a:gd name="connsiteY2" fmla="*/ 307218 h 1337979"/>
                      <a:gd name="connsiteX3" fmla="*/ 158945 w 282992"/>
                      <a:gd name="connsiteY3" fmla="*/ 366309 h 1337979"/>
                      <a:gd name="connsiteX4" fmla="*/ 102301 w 282992"/>
                      <a:gd name="connsiteY4" fmla="*/ 1321795 h 1337979"/>
                      <a:gd name="connsiteX5" fmla="*/ 0 w 282992"/>
                      <a:gd name="connsiteY5" fmla="*/ 1337979 h 1337979"/>
                      <a:gd name="connsiteX6" fmla="*/ 72826 w 282992"/>
                      <a:gd name="connsiteY6" fmla="*/ 58811 h 1337979"/>
                      <a:gd name="connsiteX0" fmla="*/ 72826 w 325346"/>
                      <a:gd name="connsiteY0" fmla="*/ 44162 h 1323330"/>
                      <a:gd name="connsiteX1" fmla="*/ 320887 w 325346"/>
                      <a:gd name="connsiteY1" fmla="*/ 283720 h 1323330"/>
                      <a:gd name="connsiteX2" fmla="*/ 259911 w 325346"/>
                      <a:gd name="connsiteY2" fmla="*/ 292569 h 1323330"/>
                      <a:gd name="connsiteX3" fmla="*/ 158945 w 325346"/>
                      <a:gd name="connsiteY3" fmla="*/ 351660 h 1323330"/>
                      <a:gd name="connsiteX4" fmla="*/ 102301 w 325346"/>
                      <a:gd name="connsiteY4" fmla="*/ 1307146 h 1323330"/>
                      <a:gd name="connsiteX5" fmla="*/ 0 w 325346"/>
                      <a:gd name="connsiteY5" fmla="*/ 1323330 h 1323330"/>
                      <a:gd name="connsiteX6" fmla="*/ 72826 w 325346"/>
                      <a:gd name="connsiteY6" fmla="*/ 44162 h 1323330"/>
                      <a:gd name="connsiteX0" fmla="*/ 97103 w 325346"/>
                      <a:gd name="connsiteY0" fmla="*/ 45687 h 1308670"/>
                      <a:gd name="connsiteX1" fmla="*/ 320887 w 325346"/>
                      <a:gd name="connsiteY1" fmla="*/ 269060 h 1308670"/>
                      <a:gd name="connsiteX2" fmla="*/ 259911 w 325346"/>
                      <a:gd name="connsiteY2" fmla="*/ 277909 h 1308670"/>
                      <a:gd name="connsiteX3" fmla="*/ 158945 w 325346"/>
                      <a:gd name="connsiteY3" fmla="*/ 337000 h 1308670"/>
                      <a:gd name="connsiteX4" fmla="*/ 102301 w 325346"/>
                      <a:gd name="connsiteY4" fmla="*/ 1292486 h 1308670"/>
                      <a:gd name="connsiteX5" fmla="*/ 0 w 325346"/>
                      <a:gd name="connsiteY5" fmla="*/ 1308670 h 1308670"/>
                      <a:gd name="connsiteX6" fmla="*/ 97103 w 325346"/>
                      <a:gd name="connsiteY6" fmla="*/ 45687 h 1308670"/>
                      <a:gd name="connsiteX0" fmla="*/ 97103 w 325346"/>
                      <a:gd name="connsiteY0" fmla="*/ 45687 h 1308670"/>
                      <a:gd name="connsiteX1" fmla="*/ 320887 w 325346"/>
                      <a:gd name="connsiteY1" fmla="*/ 269060 h 1308670"/>
                      <a:gd name="connsiteX2" fmla="*/ 259911 w 325346"/>
                      <a:gd name="connsiteY2" fmla="*/ 277909 h 1308670"/>
                      <a:gd name="connsiteX3" fmla="*/ 187082 w 325346"/>
                      <a:gd name="connsiteY3" fmla="*/ 164619 h 1308670"/>
                      <a:gd name="connsiteX4" fmla="*/ 158945 w 325346"/>
                      <a:gd name="connsiteY4" fmla="*/ 337000 h 1308670"/>
                      <a:gd name="connsiteX5" fmla="*/ 102301 w 325346"/>
                      <a:gd name="connsiteY5" fmla="*/ 1292486 h 1308670"/>
                      <a:gd name="connsiteX6" fmla="*/ 0 w 325346"/>
                      <a:gd name="connsiteY6" fmla="*/ 1308670 h 1308670"/>
                      <a:gd name="connsiteX7" fmla="*/ 97103 w 325346"/>
                      <a:gd name="connsiteY7" fmla="*/ 45687 h 13086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25346" h="1308670">
                        <a:moveTo>
                          <a:pt x="97103" y="45687"/>
                        </a:moveTo>
                        <a:cubicBezTo>
                          <a:pt x="185650" y="-122187"/>
                          <a:pt x="301139" y="223205"/>
                          <a:pt x="320887" y="269060"/>
                        </a:cubicBezTo>
                        <a:cubicBezTo>
                          <a:pt x="342627" y="302369"/>
                          <a:pt x="278809" y="246356"/>
                          <a:pt x="259911" y="277909"/>
                        </a:cubicBezTo>
                        <a:cubicBezTo>
                          <a:pt x="237610" y="273989"/>
                          <a:pt x="203910" y="154771"/>
                          <a:pt x="187082" y="164619"/>
                        </a:cubicBezTo>
                        <a:cubicBezTo>
                          <a:pt x="170254" y="174467"/>
                          <a:pt x="173075" y="162509"/>
                          <a:pt x="158945" y="337000"/>
                        </a:cubicBezTo>
                        <a:cubicBezTo>
                          <a:pt x="161642" y="644706"/>
                          <a:pt x="99604" y="984780"/>
                          <a:pt x="102301" y="1292486"/>
                        </a:cubicBezTo>
                        <a:lnTo>
                          <a:pt x="0" y="1308670"/>
                        </a:lnTo>
                        <a:lnTo>
                          <a:pt x="97103" y="45687"/>
                        </a:lnTo>
                        <a:close/>
                      </a:path>
                    </a:pathLst>
                  </a:custGeom>
                  <a:solidFill>
                    <a:srgbClr val="92D050"/>
                  </a:solidFill>
                  <a:ln>
                    <a:solidFill>
                      <a:srgbClr val="92D050"/>
                    </a:solidFill>
                  </a:ln>
                  <a:sp3d prstMaterial="plastic">
                    <a:bevelT/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43" name="Debesis 142"/>
                  <p:cNvSpPr/>
                  <p:nvPr/>
                </p:nvSpPr>
                <p:spPr>
                  <a:xfrm>
                    <a:off x="3124568" y="3557240"/>
                    <a:ext cx="942954" cy="925149"/>
                  </a:xfrm>
                  <a:prstGeom prst="cloud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  <a:sp3d prstMaterial="plastic">
                    <a:bevelT/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33" name="Grupė 132"/>
                <p:cNvGrpSpPr/>
                <p:nvPr/>
              </p:nvGrpSpPr>
              <p:grpSpPr>
                <a:xfrm rot="20414567">
                  <a:off x="387109" y="503522"/>
                  <a:ext cx="614275" cy="1206418"/>
                  <a:chOff x="3045313" y="4046827"/>
                  <a:chExt cx="673102" cy="1308670"/>
                </a:xfrm>
              </p:grpSpPr>
              <p:sp>
                <p:nvSpPr>
                  <p:cNvPr id="140" name="Stačiakampis 6"/>
                  <p:cNvSpPr/>
                  <p:nvPr/>
                </p:nvSpPr>
                <p:spPr>
                  <a:xfrm>
                    <a:off x="3045313" y="4046827"/>
                    <a:ext cx="325346" cy="1308670"/>
                  </a:xfrm>
                  <a:custGeom>
                    <a:avLst/>
                    <a:gdLst>
                      <a:gd name="connsiteX0" fmla="*/ 0 w 175129"/>
                      <a:gd name="connsiteY0" fmla="*/ 0 h 1222523"/>
                      <a:gd name="connsiteX1" fmla="*/ 175129 w 175129"/>
                      <a:gd name="connsiteY1" fmla="*/ 0 h 1222523"/>
                      <a:gd name="connsiteX2" fmla="*/ 175129 w 175129"/>
                      <a:gd name="connsiteY2" fmla="*/ 1222523 h 1222523"/>
                      <a:gd name="connsiteX3" fmla="*/ 0 w 175129"/>
                      <a:gd name="connsiteY3" fmla="*/ 1222523 h 1222523"/>
                      <a:gd name="connsiteX4" fmla="*/ 0 w 175129"/>
                      <a:gd name="connsiteY4" fmla="*/ 0 h 1222523"/>
                      <a:gd name="connsiteX0" fmla="*/ 0 w 595915"/>
                      <a:gd name="connsiteY0" fmla="*/ 0 h 1222523"/>
                      <a:gd name="connsiteX1" fmla="*/ 595915 w 595915"/>
                      <a:gd name="connsiteY1" fmla="*/ 307497 h 1222523"/>
                      <a:gd name="connsiteX2" fmla="*/ 175129 w 595915"/>
                      <a:gd name="connsiteY2" fmla="*/ 1222523 h 1222523"/>
                      <a:gd name="connsiteX3" fmla="*/ 0 w 595915"/>
                      <a:gd name="connsiteY3" fmla="*/ 1222523 h 1222523"/>
                      <a:gd name="connsiteX4" fmla="*/ 0 w 595915"/>
                      <a:gd name="connsiteY4" fmla="*/ 0 h 1222523"/>
                      <a:gd name="connsiteX0" fmla="*/ 388417 w 595915"/>
                      <a:gd name="connsiteY0" fmla="*/ 0 h 1246799"/>
                      <a:gd name="connsiteX1" fmla="*/ 595915 w 595915"/>
                      <a:gd name="connsiteY1" fmla="*/ 331773 h 1246799"/>
                      <a:gd name="connsiteX2" fmla="*/ 175129 w 595915"/>
                      <a:gd name="connsiteY2" fmla="*/ 1246799 h 1246799"/>
                      <a:gd name="connsiteX3" fmla="*/ 0 w 595915"/>
                      <a:gd name="connsiteY3" fmla="*/ 1246799 h 1246799"/>
                      <a:gd name="connsiteX4" fmla="*/ 388417 w 595915"/>
                      <a:gd name="connsiteY4" fmla="*/ 0 h 1246799"/>
                      <a:gd name="connsiteX0" fmla="*/ 388417 w 814779"/>
                      <a:gd name="connsiteY0" fmla="*/ 0 h 1246799"/>
                      <a:gd name="connsiteX1" fmla="*/ 595915 w 814779"/>
                      <a:gd name="connsiteY1" fmla="*/ 331773 h 1246799"/>
                      <a:gd name="connsiteX2" fmla="*/ 175129 w 814779"/>
                      <a:gd name="connsiteY2" fmla="*/ 1246799 h 1246799"/>
                      <a:gd name="connsiteX3" fmla="*/ 0 w 814779"/>
                      <a:gd name="connsiteY3" fmla="*/ 1246799 h 1246799"/>
                      <a:gd name="connsiteX4" fmla="*/ 388417 w 814779"/>
                      <a:gd name="connsiteY4" fmla="*/ 0 h 1246799"/>
                      <a:gd name="connsiteX0" fmla="*/ 388417 w 774429"/>
                      <a:gd name="connsiteY0" fmla="*/ 0 h 1246799"/>
                      <a:gd name="connsiteX1" fmla="*/ 458351 w 774429"/>
                      <a:gd name="connsiteY1" fmla="*/ 275129 h 1246799"/>
                      <a:gd name="connsiteX2" fmla="*/ 175129 w 774429"/>
                      <a:gd name="connsiteY2" fmla="*/ 1246799 h 1246799"/>
                      <a:gd name="connsiteX3" fmla="*/ 0 w 774429"/>
                      <a:gd name="connsiteY3" fmla="*/ 1246799 h 1246799"/>
                      <a:gd name="connsiteX4" fmla="*/ 388417 w 774429"/>
                      <a:gd name="connsiteY4" fmla="*/ 0 h 1246799"/>
                      <a:gd name="connsiteX0" fmla="*/ 388417 w 787773"/>
                      <a:gd name="connsiteY0" fmla="*/ 0 h 1246799"/>
                      <a:gd name="connsiteX1" fmla="*/ 506903 w 787773"/>
                      <a:gd name="connsiteY1" fmla="*/ 275129 h 1246799"/>
                      <a:gd name="connsiteX2" fmla="*/ 175129 w 787773"/>
                      <a:gd name="connsiteY2" fmla="*/ 1246799 h 1246799"/>
                      <a:gd name="connsiteX3" fmla="*/ 0 w 787773"/>
                      <a:gd name="connsiteY3" fmla="*/ 1246799 h 1246799"/>
                      <a:gd name="connsiteX4" fmla="*/ 388417 w 787773"/>
                      <a:gd name="connsiteY4" fmla="*/ 0 h 1246799"/>
                      <a:gd name="connsiteX0" fmla="*/ 388417 w 564980"/>
                      <a:gd name="connsiteY0" fmla="*/ 36269 h 1283068"/>
                      <a:gd name="connsiteX1" fmla="*/ 555556 w 564980"/>
                      <a:gd name="connsiteY1" fmla="*/ 381022 h 1283068"/>
                      <a:gd name="connsiteX2" fmla="*/ 506903 w 564980"/>
                      <a:gd name="connsiteY2" fmla="*/ 311398 h 1283068"/>
                      <a:gd name="connsiteX3" fmla="*/ 175129 w 564980"/>
                      <a:gd name="connsiteY3" fmla="*/ 1283068 h 1283068"/>
                      <a:gd name="connsiteX4" fmla="*/ 0 w 564980"/>
                      <a:gd name="connsiteY4" fmla="*/ 1283068 h 1283068"/>
                      <a:gd name="connsiteX5" fmla="*/ 388417 w 564980"/>
                      <a:gd name="connsiteY5" fmla="*/ 36269 h 1283068"/>
                      <a:gd name="connsiteX0" fmla="*/ 388417 w 564980"/>
                      <a:gd name="connsiteY0" fmla="*/ 36269 h 1283068"/>
                      <a:gd name="connsiteX1" fmla="*/ 555556 w 564980"/>
                      <a:gd name="connsiteY1" fmla="*/ 381022 h 1283068"/>
                      <a:gd name="connsiteX2" fmla="*/ 506903 w 564980"/>
                      <a:gd name="connsiteY2" fmla="*/ 311398 h 1283068"/>
                      <a:gd name="connsiteX3" fmla="*/ 531179 w 564980"/>
                      <a:gd name="connsiteY3" fmla="*/ 1266884 h 1283068"/>
                      <a:gd name="connsiteX4" fmla="*/ 0 w 564980"/>
                      <a:gd name="connsiteY4" fmla="*/ 1283068 h 1283068"/>
                      <a:gd name="connsiteX5" fmla="*/ 388417 w 564980"/>
                      <a:gd name="connsiteY5" fmla="*/ 36269 h 1283068"/>
                      <a:gd name="connsiteX0" fmla="*/ 80919 w 257482"/>
                      <a:gd name="connsiteY0" fmla="*/ 36269 h 1283068"/>
                      <a:gd name="connsiteX1" fmla="*/ 248058 w 257482"/>
                      <a:gd name="connsiteY1" fmla="*/ 381022 h 1283068"/>
                      <a:gd name="connsiteX2" fmla="*/ 199405 w 257482"/>
                      <a:gd name="connsiteY2" fmla="*/ 311398 h 1283068"/>
                      <a:gd name="connsiteX3" fmla="*/ 223681 w 257482"/>
                      <a:gd name="connsiteY3" fmla="*/ 1266884 h 1283068"/>
                      <a:gd name="connsiteX4" fmla="*/ 0 w 257482"/>
                      <a:gd name="connsiteY4" fmla="*/ 1283068 h 1283068"/>
                      <a:gd name="connsiteX5" fmla="*/ 80919 w 257482"/>
                      <a:gd name="connsiteY5" fmla="*/ 36269 h 1283068"/>
                      <a:gd name="connsiteX0" fmla="*/ 80919 w 262278"/>
                      <a:gd name="connsiteY0" fmla="*/ 36269 h 1283068"/>
                      <a:gd name="connsiteX1" fmla="*/ 248058 w 262278"/>
                      <a:gd name="connsiteY1" fmla="*/ 381022 h 1283068"/>
                      <a:gd name="connsiteX2" fmla="*/ 215589 w 262278"/>
                      <a:gd name="connsiteY2" fmla="*/ 343766 h 1283068"/>
                      <a:gd name="connsiteX3" fmla="*/ 223681 w 262278"/>
                      <a:gd name="connsiteY3" fmla="*/ 1266884 h 1283068"/>
                      <a:gd name="connsiteX4" fmla="*/ 0 w 262278"/>
                      <a:gd name="connsiteY4" fmla="*/ 1283068 h 1283068"/>
                      <a:gd name="connsiteX5" fmla="*/ 80919 w 262278"/>
                      <a:gd name="connsiteY5" fmla="*/ 36269 h 1283068"/>
                      <a:gd name="connsiteX0" fmla="*/ 80919 w 262278"/>
                      <a:gd name="connsiteY0" fmla="*/ 36269 h 1283068"/>
                      <a:gd name="connsiteX1" fmla="*/ 248058 w 262278"/>
                      <a:gd name="connsiteY1" fmla="*/ 381022 h 1283068"/>
                      <a:gd name="connsiteX2" fmla="*/ 215589 w 262278"/>
                      <a:gd name="connsiteY2" fmla="*/ 343766 h 1283068"/>
                      <a:gd name="connsiteX3" fmla="*/ 102301 w 262278"/>
                      <a:gd name="connsiteY3" fmla="*/ 1266884 h 1283068"/>
                      <a:gd name="connsiteX4" fmla="*/ 0 w 262278"/>
                      <a:gd name="connsiteY4" fmla="*/ 1283068 h 1283068"/>
                      <a:gd name="connsiteX5" fmla="*/ 80919 w 262278"/>
                      <a:gd name="connsiteY5" fmla="*/ 36269 h 1283068"/>
                      <a:gd name="connsiteX0" fmla="*/ 80919 w 252013"/>
                      <a:gd name="connsiteY0" fmla="*/ 36269 h 1283068"/>
                      <a:gd name="connsiteX1" fmla="*/ 248058 w 252013"/>
                      <a:gd name="connsiteY1" fmla="*/ 381022 h 1283068"/>
                      <a:gd name="connsiteX2" fmla="*/ 150853 w 252013"/>
                      <a:gd name="connsiteY2" fmla="*/ 319490 h 1283068"/>
                      <a:gd name="connsiteX3" fmla="*/ 102301 w 252013"/>
                      <a:gd name="connsiteY3" fmla="*/ 1266884 h 1283068"/>
                      <a:gd name="connsiteX4" fmla="*/ 0 w 252013"/>
                      <a:gd name="connsiteY4" fmla="*/ 1283068 h 1283068"/>
                      <a:gd name="connsiteX5" fmla="*/ 80919 w 252013"/>
                      <a:gd name="connsiteY5" fmla="*/ 36269 h 1283068"/>
                      <a:gd name="connsiteX0" fmla="*/ 72826 w 252013"/>
                      <a:gd name="connsiteY0" fmla="*/ 34374 h 1313542"/>
                      <a:gd name="connsiteX1" fmla="*/ 248058 w 252013"/>
                      <a:gd name="connsiteY1" fmla="*/ 411496 h 1313542"/>
                      <a:gd name="connsiteX2" fmla="*/ 150853 w 252013"/>
                      <a:gd name="connsiteY2" fmla="*/ 349964 h 1313542"/>
                      <a:gd name="connsiteX3" fmla="*/ 102301 w 252013"/>
                      <a:gd name="connsiteY3" fmla="*/ 1297358 h 1313542"/>
                      <a:gd name="connsiteX4" fmla="*/ 0 w 252013"/>
                      <a:gd name="connsiteY4" fmla="*/ 1313542 h 1313542"/>
                      <a:gd name="connsiteX5" fmla="*/ 72826 w 252013"/>
                      <a:gd name="connsiteY5" fmla="*/ 34374 h 1313542"/>
                      <a:gd name="connsiteX0" fmla="*/ 72826 w 275337"/>
                      <a:gd name="connsiteY0" fmla="*/ 58811 h 1337979"/>
                      <a:gd name="connsiteX1" fmla="*/ 272334 w 275337"/>
                      <a:gd name="connsiteY1" fmla="*/ 176988 h 1337979"/>
                      <a:gd name="connsiteX2" fmla="*/ 150853 w 275337"/>
                      <a:gd name="connsiteY2" fmla="*/ 374401 h 1337979"/>
                      <a:gd name="connsiteX3" fmla="*/ 102301 w 275337"/>
                      <a:gd name="connsiteY3" fmla="*/ 1321795 h 1337979"/>
                      <a:gd name="connsiteX4" fmla="*/ 0 w 275337"/>
                      <a:gd name="connsiteY4" fmla="*/ 1337979 h 1337979"/>
                      <a:gd name="connsiteX5" fmla="*/ 72826 w 275337"/>
                      <a:gd name="connsiteY5" fmla="*/ 58811 h 1337979"/>
                      <a:gd name="connsiteX0" fmla="*/ 72826 w 278033"/>
                      <a:gd name="connsiteY0" fmla="*/ 58811 h 1337979"/>
                      <a:gd name="connsiteX1" fmla="*/ 272334 w 278033"/>
                      <a:gd name="connsiteY1" fmla="*/ 176988 h 1337979"/>
                      <a:gd name="connsiteX2" fmla="*/ 199405 w 278033"/>
                      <a:gd name="connsiteY2" fmla="*/ 374401 h 1337979"/>
                      <a:gd name="connsiteX3" fmla="*/ 102301 w 278033"/>
                      <a:gd name="connsiteY3" fmla="*/ 1321795 h 1337979"/>
                      <a:gd name="connsiteX4" fmla="*/ 0 w 278033"/>
                      <a:gd name="connsiteY4" fmla="*/ 1337979 h 1337979"/>
                      <a:gd name="connsiteX5" fmla="*/ 72826 w 278033"/>
                      <a:gd name="connsiteY5" fmla="*/ 58811 h 1337979"/>
                      <a:gd name="connsiteX0" fmla="*/ 72826 w 275601"/>
                      <a:gd name="connsiteY0" fmla="*/ 58811 h 1337979"/>
                      <a:gd name="connsiteX1" fmla="*/ 272334 w 275601"/>
                      <a:gd name="connsiteY1" fmla="*/ 176988 h 1337979"/>
                      <a:gd name="connsiteX2" fmla="*/ 158945 w 275601"/>
                      <a:gd name="connsiteY2" fmla="*/ 366309 h 1337979"/>
                      <a:gd name="connsiteX3" fmla="*/ 102301 w 275601"/>
                      <a:gd name="connsiteY3" fmla="*/ 1321795 h 1337979"/>
                      <a:gd name="connsiteX4" fmla="*/ 0 w 275601"/>
                      <a:gd name="connsiteY4" fmla="*/ 1337979 h 1337979"/>
                      <a:gd name="connsiteX5" fmla="*/ 72826 w 275601"/>
                      <a:gd name="connsiteY5" fmla="*/ 58811 h 1337979"/>
                      <a:gd name="connsiteX0" fmla="*/ 72826 w 282992"/>
                      <a:gd name="connsiteY0" fmla="*/ 58811 h 1337979"/>
                      <a:gd name="connsiteX1" fmla="*/ 272334 w 282992"/>
                      <a:gd name="connsiteY1" fmla="*/ 176988 h 1337979"/>
                      <a:gd name="connsiteX2" fmla="*/ 259911 w 282992"/>
                      <a:gd name="connsiteY2" fmla="*/ 307218 h 1337979"/>
                      <a:gd name="connsiteX3" fmla="*/ 158945 w 282992"/>
                      <a:gd name="connsiteY3" fmla="*/ 366309 h 1337979"/>
                      <a:gd name="connsiteX4" fmla="*/ 102301 w 282992"/>
                      <a:gd name="connsiteY4" fmla="*/ 1321795 h 1337979"/>
                      <a:gd name="connsiteX5" fmla="*/ 0 w 282992"/>
                      <a:gd name="connsiteY5" fmla="*/ 1337979 h 1337979"/>
                      <a:gd name="connsiteX6" fmla="*/ 72826 w 282992"/>
                      <a:gd name="connsiteY6" fmla="*/ 58811 h 1337979"/>
                      <a:gd name="connsiteX0" fmla="*/ 72826 w 325346"/>
                      <a:gd name="connsiteY0" fmla="*/ 44162 h 1323330"/>
                      <a:gd name="connsiteX1" fmla="*/ 320887 w 325346"/>
                      <a:gd name="connsiteY1" fmla="*/ 283720 h 1323330"/>
                      <a:gd name="connsiteX2" fmla="*/ 259911 w 325346"/>
                      <a:gd name="connsiteY2" fmla="*/ 292569 h 1323330"/>
                      <a:gd name="connsiteX3" fmla="*/ 158945 w 325346"/>
                      <a:gd name="connsiteY3" fmla="*/ 351660 h 1323330"/>
                      <a:gd name="connsiteX4" fmla="*/ 102301 w 325346"/>
                      <a:gd name="connsiteY4" fmla="*/ 1307146 h 1323330"/>
                      <a:gd name="connsiteX5" fmla="*/ 0 w 325346"/>
                      <a:gd name="connsiteY5" fmla="*/ 1323330 h 1323330"/>
                      <a:gd name="connsiteX6" fmla="*/ 72826 w 325346"/>
                      <a:gd name="connsiteY6" fmla="*/ 44162 h 1323330"/>
                      <a:gd name="connsiteX0" fmla="*/ 97103 w 325346"/>
                      <a:gd name="connsiteY0" fmla="*/ 45687 h 1308670"/>
                      <a:gd name="connsiteX1" fmla="*/ 320887 w 325346"/>
                      <a:gd name="connsiteY1" fmla="*/ 269060 h 1308670"/>
                      <a:gd name="connsiteX2" fmla="*/ 259911 w 325346"/>
                      <a:gd name="connsiteY2" fmla="*/ 277909 h 1308670"/>
                      <a:gd name="connsiteX3" fmla="*/ 158945 w 325346"/>
                      <a:gd name="connsiteY3" fmla="*/ 337000 h 1308670"/>
                      <a:gd name="connsiteX4" fmla="*/ 102301 w 325346"/>
                      <a:gd name="connsiteY4" fmla="*/ 1292486 h 1308670"/>
                      <a:gd name="connsiteX5" fmla="*/ 0 w 325346"/>
                      <a:gd name="connsiteY5" fmla="*/ 1308670 h 1308670"/>
                      <a:gd name="connsiteX6" fmla="*/ 97103 w 325346"/>
                      <a:gd name="connsiteY6" fmla="*/ 45687 h 1308670"/>
                      <a:gd name="connsiteX0" fmla="*/ 97103 w 325346"/>
                      <a:gd name="connsiteY0" fmla="*/ 45687 h 1308670"/>
                      <a:gd name="connsiteX1" fmla="*/ 320887 w 325346"/>
                      <a:gd name="connsiteY1" fmla="*/ 269060 h 1308670"/>
                      <a:gd name="connsiteX2" fmla="*/ 259911 w 325346"/>
                      <a:gd name="connsiteY2" fmla="*/ 277909 h 1308670"/>
                      <a:gd name="connsiteX3" fmla="*/ 187082 w 325346"/>
                      <a:gd name="connsiteY3" fmla="*/ 164619 h 1308670"/>
                      <a:gd name="connsiteX4" fmla="*/ 158945 w 325346"/>
                      <a:gd name="connsiteY4" fmla="*/ 337000 h 1308670"/>
                      <a:gd name="connsiteX5" fmla="*/ 102301 w 325346"/>
                      <a:gd name="connsiteY5" fmla="*/ 1292486 h 1308670"/>
                      <a:gd name="connsiteX6" fmla="*/ 0 w 325346"/>
                      <a:gd name="connsiteY6" fmla="*/ 1308670 h 1308670"/>
                      <a:gd name="connsiteX7" fmla="*/ 97103 w 325346"/>
                      <a:gd name="connsiteY7" fmla="*/ 45687 h 13086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25346" h="1308670">
                        <a:moveTo>
                          <a:pt x="97103" y="45687"/>
                        </a:moveTo>
                        <a:cubicBezTo>
                          <a:pt x="185650" y="-122187"/>
                          <a:pt x="301139" y="223205"/>
                          <a:pt x="320887" y="269060"/>
                        </a:cubicBezTo>
                        <a:cubicBezTo>
                          <a:pt x="342627" y="302369"/>
                          <a:pt x="278809" y="246356"/>
                          <a:pt x="259911" y="277909"/>
                        </a:cubicBezTo>
                        <a:cubicBezTo>
                          <a:pt x="237610" y="273989"/>
                          <a:pt x="203910" y="154771"/>
                          <a:pt x="187082" y="164619"/>
                        </a:cubicBezTo>
                        <a:cubicBezTo>
                          <a:pt x="170254" y="174467"/>
                          <a:pt x="173075" y="162509"/>
                          <a:pt x="158945" y="337000"/>
                        </a:cubicBezTo>
                        <a:cubicBezTo>
                          <a:pt x="161642" y="644706"/>
                          <a:pt x="99604" y="984780"/>
                          <a:pt x="102301" y="1292486"/>
                        </a:cubicBezTo>
                        <a:lnTo>
                          <a:pt x="0" y="1308670"/>
                        </a:lnTo>
                        <a:lnTo>
                          <a:pt x="97103" y="45687"/>
                        </a:lnTo>
                        <a:close/>
                      </a:path>
                    </a:pathLst>
                  </a:custGeom>
                  <a:solidFill>
                    <a:srgbClr val="92D050"/>
                  </a:solidFill>
                  <a:ln>
                    <a:solidFill>
                      <a:srgbClr val="92D050"/>
                    </a:solidFill>
                  </a:ln>
                  <a:sp3d prstMaterial="plastic">
                    <a:bevelT/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41" name="Debesis 140"/>
                  <p:cNvSpPr/>
                  <p:nvPr/>
                </p:nvSpPr>
                <p:spPr>
                  <a:xfrm>
                    <a:off x="3208381" y="4258321"/>
                    <a:ext cx="510034" cy="420529"/>
                  </a:xfrm>
                  <a:prstGeom prst="cloud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  <a:sp3d prstMaterial="plastic">
                    <a:bevelT/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134" name="Ovalas 5"/>
                <p:cNvSpPr/>
                <p:nvPr/>
              </p:nvSpPr>
              <p:spPr>
                <a:xfrm>
                  <a:off x="773485" y="754152"/>
                  <a:ext cx="921499" cy="1544471"/>
                </a:xfrm>
                <a:custGeom>
                  <a:avLst/>
                  <a:gdLst>
                    <a:gd name="connsiteX0" fmla="*/ 0 w 829499"/>
                    <a:gd name="connsiteY0" fmla="*/ 324036 h 648072"/>
                    <a:gd name="connsiteX1" fmla="*/ 414750 w 829499"/>
                    <a:gd name="connsiteY1" fmla="*/ 0 h 648072"/>
                    <a:gd name="connsiteX2" fmla="*/ 829500 w 829499"/>
                    <a:gd name="connsiteY2" fmla="*/ 324036 h 648072"/>
                    <a:gd name="connsiteX3" fmla="*/ 414750 w 829499"/>
                    <a:gd name="connsiteY3" fmla="*/ 648072 h 648072"/>
                    <a:gd name="connsiteX4" fmla="*/ 0 w 829499"/>
                    <a:gd name="connsiteY4" fmla="*/ 324036 h 648072"/>
                    <a:gd name="connsiteX0" fmla="*/ 56803 w 886303"/>
                    <a:gd name="connsiteY0" fmla="*/ 750754 h 1074790"/>
                    <a:gd name="connsiteX1" fmla="*/ 48276 w 886303"/>
                    <a:gd name="connsiteY1" fmla="*/ 5605 h 1074790"/>
                    <a:gd name="connsiteX2" fmla="*/ 471553 w 886303"/>
                    <a:gd name="connsiteY2" fmla="*/ 426718 h 1074790"/>
                    <a:gd name="connsiteX3" fmla="*/ 886303 w 886303"/>
                    <a:gd name="connsiteY3" fmla="*/ 750754 h 1074790"/>
                    <a:gd name="connsiteX4" fmla="*/ 471553 w 886303"/>
                    <a:gd name="connsiteY4" fmla="*/ 1074790 h 1074790"/>
                    <a:gd name="connsiteX5" fmla="*/ 56803 w 886303"/>
                    <a:gd name="connsiteY5" fmla="*/ 750754 h 1074790"/>
                    <a:gd name="connsiteX0" fmla="*/ 56803 w 886303"/>
                    <a:gd name="connsiteY0" fmla="*/ 754508 h 1078544"/>
                    <a:gd name="connsiteX1" fmla="*/ 48276 w 886303"/>
                    <a:gd name="connsiteY1" fmla="*/ 9359 h 1078544"/>
                    <a:gd name="connsiteX2" fmla="*/ 137289 w 886303"/>
                    <a:gd name="connsiteY2" fmla="*/ 600077 h 1078544"/>
                    <a:gd name="connsiteX3" fmla="*/ 471553 w 886303"/>
                    <a:gd name="connsiteY3" fmla="*/ 430472 h 1078544"/>
                    <a:gd name="connsiteX4" fmla="*/ 886303 w 886303"/>
                    <a:gd name="connsiteY4" fmla="*/ 754508 h 1078544"/>
                    <a:gd name="connsiteX5" fmla="*/ 471553 w 886303"/>
                    <a:gd name="connsiteY5" fmla="*/ 1078544 h 1078544"/>
                    <a:gd name="connsiteX6" fmla="*/ 56803 w 886303"/>
                    <a:gd name="connsiteY6" fmla="*/ 754508 h 1078544"/>
                    <a:gd name="connsiteX0" fmla="*/ 56803 w 886303"/>
                    <a:gd name="connsiteY0" fmla="*/ 754940 h 1078976"/>
                    <a:gd name="connsiteX1" fmla="*/ 48276 w 886303"/>
                    <a:gd name="connsiteY1" fmla="*/ 9791 h 1078976"/>
                    <a:gd name="connsiteX2" fmla="*/ 137289 w 886303"/>
                    <a:gd name="connsiteY2" fmla="*/ 600509 h 1078976"/>
                    <a:gd name="connsiteX3" fmla="*/ 193933 w 886303"/>
                    <a:gd name="connsiteY3" fmla="*/ 1699 h 1078976"/>
                    <a:gd name="connsiteX4" fmla="*/ 471553 w 886303"/>
                    <a:gd name="connsiteY4" fmla="*/ 430904 h 1078976"/>
                    <a:gd name="connsiteX5" fmla="*/ 886303 w 886303"/>
                    <a:gd name="connsiteY5" fmla="*/ 754940 h 1078976"/>
                    <a:gd name="connsiteX6" fmla="*/ 471553 w 886303"/>
                    <a:gd name="connsiteY6" fmla="*/ 1078976 h 1078976"/>
                    <a:gd name="connsiteX7" fmla="*/ 56803 w 886303"/>
                    <a:gd name="connsiteY7" fmla="*/ 754940 h 1078976"/>
                    <a:gd name="connsiteX0" fmla="*/ 56803 w 886303"/>
                    <a:gd name="connsiteY0" fmla="*/ 756798 h 1080834"/>
                    <a:gd name="connsiteX1" fmla="*/ 48276 w 886303"/>
                    <a:gd name="connsiteY1" fmla="*/ 11649 h 1080834"/>
                    <a:gd name="connsiteX2" fmla="*/ 137289 w 886303"/>
                    <a:gd name="connsiteY2" fmla="*/ 602367 h 1080834"/>
                    <a:gd name="connsiteX3" fmla="*/ 193933 w 886303"/>
                    <a:gd name="connsiteY3" fmla="*/ 3557 h 1080834"/>
                    <a:gd name="connsiteX4" fmla="*/ 282945 w 886303"/>
                    <a:gd name="connsiteY4" fmla="*/ 464803 h 1080834"/>
                    <a:gd name="connsiteX5" fmla="*/ 471553 w 886303"/>
                    <a:gd name="connsiteY5" fmla="*/ 432762 h 1080834"/>
                    <a:gd name="connsiteX6" fmla="*/ 886303 w 886303"/>
                    <a:gd name="connsiteY6" fmla="*/ 756798 h 1080834"/>
                    <a:gd name="connsiteX7" fmla="*/ 471553 w 886303"/>
                    <a:gd name="connsiteY7" fmla="*/ 1080834 h 1080834"/>
                    <a:gd name="connsiteX8" fmla="*/ 56803 w 886303"/>
                    <a:gd name="connsiteY8" fmla="*/ 756798 h 1080834"/>
                    <a:gd name="connsiteX0" fmla="*/ 56803 w 886303"/>
                    <a:gd name="connsiteY0" fmla="*/ 900911 h 1224947"/>
                    <a:gd name="connsiteX1" fmla="*/ 48276 w 886303"/>
                    <a:gd name="connsiteY1" fmla="*/ 155762 h 1224947"/>
                    <a:gd name="connsiteX2" fmla="*/ 137289 w 886303"/>
                    <a:gd name="connsiteY2" fmla="*/ 746480 h 1224947"/>
                    <a:gd name="connsiteX3" fmla="*/ 193933 w 886303"/>
                    <a:gd name="connsiteY3" fmla="*/ 147670 h 1224947"/>
                    <a:gd name="connsiteX4" fmla="*/ 282945 w 886303"/>
                    <a:gd name="connsiteY4" fmla="*/ 608916 h 1224947"/>
                    <a:gd name="connsiteX5" fmla="*/ 633394 w 886303"/>
                    <a:gd name="connsiteY5" fmla="*/ 2341 h 1224947"/>
                    <a:gd name="connsiteX6" fmla="*/ 886303 w 886303"/>
                    <a:gd name="connsiteY6" fmla="*/ 900911 h 1224947"/>
                    <a:gd name="connsiteX7" fmla="*/ 471553 w 886303"/>
                    <a:gd name="connsiteY7" fmla="*/ 1224947 h 1224947"/>
                    <a:gd name="connsiteX8" fmla="*/ 56803 w 886303"/>
                    <a:gd name="connsiteY8" fmla="*/ 900911 h 1224947"/>
                    <a:gd name="connsiteX0" fmla="*/ 56803 w 892394"/>
                    <a:gd name="connsiteY0" fmla="*/ 899186 h 1223222"/>
                    <a:gd name="connsiteX1" fmla="*/ 48276 w 892394"/>
                    <a:gd name="connsiteY1" fmla="*/ 154037 h 1223222"/>
                    <a:gd name="connsiteX2" fmla="*/ 137289 w 892394"/>
                    <a:gd name="connsiteY2" fmla="*/ 744755 h 1223222"/>
                    <a:gd name="connsiteX3" fmla="*/ 193933 w 892394"/>
                    <a:gd name="connsiteY3" fmla="*/ 145945 h 1223222"/>
                    <a:gd name="connsiteX4" fmla="*/ 282945 w 892394"/>
                    <a:gd name="connsiteY4" fmla="*/ 607191 h 1223222"/>
                    <a:gd name="connsiteX5" fmla="*/ 633394 w 892394"/>
                    <a:gd name="connsiteY5" fmla="*/ 616 h 1223222"/>
                    <a:gd name="connsiteX6" fmla="*/ 566167 w 892394"/>
                    <a:gd name="connsiteY6" fmla="*/ 752849 h 1223222"/>
                    <a:gd name="connsiteX7" fmla="*/ 886303 w 892394"/>
                    <a:gd name="connsiteY7" fmla="*/ 899186 h 1223222"/>
                    <a:gd name="connsiteX8" fmla="*/ 471553 w 892394"/>
                    <a:gd name="connsiteY8" fmla="*/ 1223222 h 1223222"/>
                    <a:gd name="connsiteX9" fmla="*/ 56803 w 892394"/>
                    <a:gd name="connsiteY9" fmla="*/ 899186 h 1223222"/>
                    <a:gd name="connsiteX0" fmla="*/ 56803 w 949534"/>
                    <a:gd name="connsiteY0" fmla="*/ 899186 h 1223222"/>
                    <a:gd name="connsiteX1" fmla="*/ 48276 w 949534"/>
                    <a:gd name="connsiteY1" fmla="*/ 154037 h 1223222"/>
                    <a:gd name="connsiteX2" fmla="*/ 137289 w 949534"/>
                    <a:gd name="connsiteY2" fmla="*/ 744755 h 1223222"/>
                    <a:gd name="connsiteX3" fmla="*/ 193933 w 949534"/>
                    <a:gd name="connsiteY3" fmla="*/ 145945 h 1223222"/>
                    <a:gd name="connsiteX4" fmla="*/ 282945 w 949534"/>
                    <a:gd name="connsiteY4" fmla="*/ 607191 h 1223222"/>
                    <a:gd name="connsiteX5" fmla="*/ 633394 w 949534"/>
                    <a:gd name="connsiteY5" fmla="*/ 616 h 1223222"/>
                    <a:gd name="connsiteX6" fmla="*/ 566167 w 949534"/>
                    <a:gd name="connsiteY6" fmla="*/ 752849 h 1223222"/>
                    <a:gd name="connsiteX7" fmla="*/ 922215 w 949534"/>
                    <a:gd name="connsiteY7" fmla="*/ 299694 h 1223222"/>
                    <a:gd name="connsiteX8" fmla="*/ 886303 w 949534"/>
                    <a:gd name="connsiteY8" fmla="*/ 899186 h 1223222"/>
                    <a:gd name="connsiteX9" fmla="*/ 471553 w 949534"/>
                    <a:gd name="connsiteY9" fmla="*/ 1223222 h 1223222"/>
                    <a:gd name="connsiteX10" fmla="*/ 56803 w 949534"/>
                    <a:gd name="connsiteY10" fmla="*/ 899186 h 1223222"/>
                    <a:gd name="connsiteX0" fmla="*/ 56803 w 927544"/>
                    <a:gd name="connsiteY0" fmla="*/ 899186 h 1227029"/>
                    <a:gd name="connsiteX1" fmla="*/ 48276 w 927544"/>
                    <a:gd name="connsiteY1" fmla="*/ 154037 h 1227029"/>
                    <a:gd name="connsiteX2" fmla="*/ 137289 w 927544"/>
                    <a:gd name="connsiteY2" fmla="*/ 744755 h 1227029"/>
                    <a:gd name="connsiteX3" fmla="*/ 193933 w 927544"/>
                    <a:gd name="connsiteY3" fmla="*/ 145945 h 1227029"/>
                    <a:gd name="connsiteX4" fmla="*/ 282945 w 927544"/>
                    <a:gd name="connsiteY4" fmla="*/ 607191 h 1227029"/>
                    <a:gd name="connsiteX5" fmla="*/ 633394 w 927544"/>
                    <a:gd name="connsiteY5" fmla="*/ 616 h 1227029"/>
                    <a:gd name="connsiteX6" fmla="*/ 566167 w 927544"/>
                    <a:gd name="connsiteY6" fmla="*/ 752849 h 1227029"/>
                    <a:gd name="connsiteX7" fmla="*/ 922215 w 927544"/>
                    <a:gd name="connsiteY7" fmla="*/ 299694 h 1227029"/>
                    <a:gd name="connsiteX8" fmla="*/ 554530 w 927544"/>
                    <a:gd name="connsiteY8" fmla="*/ 1061027 h 1227029"/>
                    <a:gd name="connsiteX9" fmla="*/ 471553 w 927544"/>
                    <a:gd name="connsiteY9" fmla="*/ 1223222 h 1227029"/>
                    <a:gd name="connsiteX10" fmla="*/ 56803 w 927544"/>
                    <a:gd name="connsiteY10" fmla="*/ 899186 h 1227029"/>
                    <a:gd name="connsiteX0" fmla="*/ 50758 w 921499"/>
                    <a:gd name="connsiteY0" fmla="*/ 899186 h 1223548"/>
                    <a:gd name="connsiteX1" fmla="*/ 42231 w 921499"/>
                    <a:gd name="connsiteY1" fmla="*/ 154037 h 1223548"/>
                    <a:gd name="connsiteX2" fmla="*/ 131244 w 921499"/>
                    <a:gd name="connsiteY2" fmla="*/ 744755 h 1223548"/>
                    <a:gd name="connsiteX3" fmla="*/ 187888 w 921499"/>
                    <a:gd name="connsiteY3" fmla="*/ 145945 h 1223548"/>
                    <a:gd name="connsiteX4" fmla="*/ 276900 w 921499"/>
                    <a:gd name="connsiteY4" fmla="*/ 607191 h 1223548"/>
                    <a:gd name="connsiteX5" fmla="*/ 627349 w 921499"/>
                    <a:gd name="connsiteY5" fmla="*/ 616 h 1223548"/>
                    <a:gd name="connsiteX6" fmla="*/ 560122 w 921499"/>
                    <a:gd name="connsiteY6" fmla="*/ 752849 h 1223548"/>
                    <a:gd name="connsiteX7" fmla="*/ 916170 w 921499"/>
                    <a:gd name="connsiteY7" fmla="*/ 299694 h 1223548"/>
                    <a:gd name="connsiteX8" fmla="*/ 548485 w 921499"/>
                    <a:gd name="connsiteY8" fmla="*/ 1061027 h 1223548"/>
                    <a:gd name="connsiteX9" fmla="*/ 465508 w 921499"/>
                    <a:gd name="connsiteY9" fmla="*/ 1223222 h 1223548"/>
                    <a:gd name="connsiteX10" fmla="*/ 357820 w 921499"/>
                    <a:gd name="connsiteY10" fmla="*/ 1019885 h 1223548"/>
                    <a:gd name="connsiteX11" fmla="*/ 50758 w 921499"/>
                    <a:gd name="connsiteY11" fmla="*/ 899186 h 1223548"/>
                    <a:gd name="connsiteX0" fmla="*/ 50758 w 921499"/>
                    <a:gd name="connsiteY0" fmla="*/ 899186 h 1083678"/>
                    <a:gd name="connsiteX1" fmla="*/ 42231 w 921499"/>
                    <a:gd name="connsiteY1" fmla="*/ 154037 h 1083678"/>
                    <a:gd name="connsiteX2" fmla="*/ 131244 w 921499"/>
                    <a:gd name="connsiteY2" fmla="*/ 744755 h 1083678"/>
                    <a:gd name="connsiteX3" fmla="*/ 187888 w 921499"/>
                    <a:gd name="connsiteY3" fmla="*/ 145945 h 1083678"/>
                    <a:gd name="connsiteX4" fmla="*/ 276900 w 921499"/>
                    <a:gd name="connsiteY4" fmla="*/ 607191 h 1083678"/>
                    <a:gd name="connsiteX5" fmla="*/ 627349 w 921499"/>
                    <a:gd name="connsiteY5" fmla="*/ 616 h 1083678"/>
                    <a:gd name="connsiteX6" fmla="*/ 560122 w 921499"/>
                    <a:gd name="connsiteY6" fmla="*/ 752849 h 1083678"/>
                    <a:gd name="connsiteX7" fmla="*/ 916170 w 921499"/>
                    <a:gd name="connsiteY7" fmla="*/ 299694 h 1083678"/>
                    <a:gd name="connsiteX8" fmla="*/ 548485 w 921499"/>
                    <a:gd name="connsiteY8" fmla="*/ 1061027 h 1083678"/>
                    <a:gd name="connsiteX9" fmla="*/ 473600 w 921499"/>
                    <a:gd name="connsiteY9" fmla="*/ 1020921 h 1083678"/>
                    <a:gd name="connsiteX10" fmla="*/ 357820 w 921499"/>
                    <a:gd name="connsiteY10" fmla="*/ 1019885 h 1083678"/>
                    <a:gd name="connsiteX11" fmla="*/ 50758 w 921499"/>
                    <a:gd name="connsiteY11" fmla="*/ 899186 h 1083678"/>
                    <a:gd name="connsiteX0" fmla="*/ 50758 w 921499"/>
                    <a:gd name="connsiteY0" fmla="*/ 906057 h 1090549"/>
                    <a:gd name="connsiteX1" fmla="*/ 42231 w 921499"/>
                    <a:gd name="connsiteY1" fmla="*/ 160908 h 1090549"/>
                    <a:gd name="connsiteX2" fmla="*/ 131244 w 921499"/>
                    <a:gd name="connsiteY2" fmla="*/ 751626 h 1090549"/>
                    <a:gd name="connsiteX3" fmla="*/ 187888 w 921499"/>
                    <a:gd name="connsiteY3" fmla="*/ 152816 h 1090549"/>
                    <a:gd name="connsiteX4" fmla="*/ 276900 w 921499"/>
                    <a:gd name="connsiteY4" fmla="*/ 614062 h 1090549"/>
                    <a:gd name="connsiteX5" fmla="*/ 454924 w 921499"/>
                    <a:gd name="connsiteY5" fmla="*/ 387485 h 1090549"/>
                    <a:gd name="connsiteX6" fmla="*/ 627349 w 921499"/>
                    <a:gd name="connsiteY6" fmla="*/ 7487 h 1090549"/>
                    <a:gd name="connsiteX7" fmla="*/ 560122 w 921499"/>
                    <a:gd name="connsiteY7" fmla="*/ 759720 h 1090549"/>
                    <a:gd name="connsiteX8" fmla="*/ 916170 w 921499"/>
                    <a:gd name="connsiteY8" fmla="*/ 306565 h 1090549"/>
                    <a:gd name="connsiteX9" fmla="*/ 548485 w 921499"/>
                    <a:gd name="connsiteY9" fmla="*/ 1067898 h 1090549"/>
                    <a:gd name="connsiteX10" fmla="*/ 473600 w 921499"/>
                    <a:gd name="connsiteY10" fmla="*/ 1027792 h 1090549"/>
                    <a:gd name="connsiteX11" fmla="*/ 357820 w 921499"/>
                    <a:gd name="connsiteY11" fmla="*/ 1026756 h 1090549"/>
                    <a:gd name="connsiteX12" fmla="*/ 50758 w 921499"/>
                    <a:gd name="connsiteY12" fmla="*/ 906057 h 1090549"/>
                    <a:gd name="connsiteX0" fmla="*/ 50758 w 921499"/>
                    <a:gd name="connsiteY0" fmla="*/ 1038031 h 1222523"/>
                    <a:gd name="connsiteX1" fmla="*/ 42231 w 921499"/>
                    <a:gd name="connsiteY1" fmla="*/ 292882 h 1222523"/>
                    <a:gd name="connsiteX2" fmla="*/ 131244 w 921499"/>
                    <a:gd name="connsiteY2" fmla="*/ 883600 h 1222523"/>
                    <a:gd name="connsiteX3" fmla="*/ 187888 w 921499"/>
                    <a:gd name="connsiteY3" fmla="*/ 284790 h 1222523"/>
                    <a:gd name="connsiteX4" fmla="*/ 276900 w 921499"/>
                    <a:gd name="connsiteY4" fmla="*/ 746036 h 1222523"/>
                    <a:gd name="connsiteX5" fmla="*/ 365912 w 921499"/>
                    <a:gd name="connsiteY5" fmla="*/ 1570 h 1222523"/>
                    <a:gd name="connsiteX6" fmla="*/ 454924 w 921499"/>
                    <a:gd name="connsiteY6" fmla="*/ 519459 h 1222523"/>
                    <a:gd name="connsiteX7" fmla="*/ 627349 w 921499"/>
                    <a:gd name="connsiteY7" fmla="*/ 139461 h 1222523"/>
                    <a:gd name="connsiteX8" fmla="*/ 560122 w 921499"/>
                    <a:gd name="connsiteY8" fmla="*/ 891694 h 1222523"/>
                    <a:gd name="connsiteX9" fmla="*/ 916170 w 921499"/>
                    <a:gd name="connsiteY9" fmla="*/ 438539 h 1222523"/>
                    <a:gd name="connsiteX10" fmla="*/ 548485 w 921499"/>
                    <a:gd name="connsiteY10" fmla="*/ 1199872 h 1222523"/>
                    <a:gd name="connsiteX11" fmla="*/ 473600 w 921499"/>
                    <a:gd name="connsiteY11" fmla="*/ 1159766 h 1222523"/>
                    <a:gd name="connsiteX12" fmla="*/ 357820 w 921499"/>
                    <a:gd name="connsiteY12" fmla="*/ 1158730 h 1222523"/>
                    <a:gd name="connsiteX13" fmla="*/ 50758 w 921499"/>
                    <a:gd name="connsiteY13" fmla="*/ 1038031 h 12225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921499" h="1222523">
                      <a:moveTo>
                        <a:pt x="50758" y="1038031"/>
                      </a:moveTo>
                      <a:cubicBezTo>
                        <a:pt x="-1840" y="893723"/>
                        <a:pt x="-26894" y="346888"/>
                        <a:pt x="42231" y="292882"/>
                      </a:cubicBezTo>
                      <a:cubicBezTo>
                        <a:pt x="77224" y="201058"/>
                        <a:pt x="60698" y="813414"/>
                        <a:pt x="131244" y="883600"/>
                      </a:cubicBezTo>
                      <a:cubicBezTo>
                        <a:pt x="169007" y="975310"/>
                        <a:pt x="132177" y="313057"/>
                        <a:pt x="187888" y="284790"/>
                      </a:cubicBezTo>
                      <a:cubicBezTo>
                        <a:pt x="228348" y="237586"/>
                        <a:pt x="230630" y="674502"/>
                        <a:pt x="276900" y="746036"/>
                      </a:cubicBezTo>
                      <a:cubicBezTo>
                        <a:pt x="297130" y="822910"/>
                        <a:pt x="336241" y="39333"/>
                        <a:pt x="365912" y="1570"/>
                      </a:cubicBezTo>
                      <a:cubicBezTo>
                        <a:pt x="395583" y="-36193"/>
                        <a:pt x="401911" y="620555"/>
                        <a:pt x="454924" y="519459"/>
                      </a:cubicBezTo>
                      <a:cubicBezTo>
                        <a:pt x="507938" y="418363"/>
                        <a:pt x="609816" y="77422"/>
                        <a:pt x="627349" y="139461"/>
                      </a:cubicBezTo>
                      <a:cubicBezTo>
                        <a:pt x="644882" y="201500"/>
                        <a:pt x="529518" y="754184"/>
                        <a:pt x="560122" y="891694"/>
                      </a:cubicBezTo>
                      <a:cubicBezTo>
                        <a:pt x="590726" y="1029204"/>
                        <a:pt x="862814" y="414149"/>
                        <a:pt x="916170" y="438539"/>
                      </a:cubicBezTo>
                      <a:cubicBezTo>
                        <a:pt x="969526" y="462929"/>
                        <a:pt x="606063" y="1133614"/>
                        <a:pt x="548485" y="1199872"/>
                      </a:cubicBezTo>
                      <a:cubicBezTo>
                        <a:pt x="490907" y="1266130"/>
                        <a:pt x="505378" y="1166623"/>
                        <a:pt x="473600" y="1159766"/>
                      </a:cubicBezTo>
                      <a:cubicBezTo>
                        <a:pt x="441822" y="1152909"/>
                        <a:pt x="426945" y="1212736"/>
                        <a:pt x="357820" y="1158730"/>
                      </a:cubicBezTo>
                      <a:cubicBezTo>
                        <a:pt x="288695" y="1104724"/>
                        <a:pt x="103356" y="1182339"/>
                        <a:pt x="50758" y="1038031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  <a:sp3d prstMaterial="plastic">
                  <a:bevelT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5" name="Ovalas 5"/>
                <p:cNvSpPr/>
                <p:nvPr/>
              </p:nvSpPr>
              <p:spPr>
                <a:xfrm>
                  <a:off x="-596605" y="1062672"/>
                  <a:ext cx="1413385" cy="1544472"/>
                </a:xfrm>
                <a:custGeom>
                  <a:avLst/>
                  <a:gdLst>
                    <a:gd name="connsiteX0" fmla="*/ 0 w 829499"/>
                    <a:gd name="connsiteY0" fmla="*/ 324036 h 648072"/>
                    <a:gd name="connsiteX1" fmla="*/ 414750 w 829499"/>
                    <a:gd name="connsiteY1" fmla="*/ 0 h 648072"/>
                    <a:gd name="connsiteX2" fmla="*/ 829500 w 829499"/>
                    <a:gd name="connsiteY2" fmla="*/ 324036 h 648072"/>
                    <a:gd name="connsiteX3" fmla="*/ 414750 w 829499"/>
                    <a:gd name="connsiteY3" fmla="*/ 648072 h 648072"/>
                    <a:gd name="connsiteX4" fmla="*/ 0 w 829499"/>
                    <a:gd name="connsiteY4" fmla="*/ 324036 h 648072"/>
                    <a:gd name="connsiteX0" fmla="*/ 56803 w 886303"/>
                    <a:gd name="connsiteY0" fmla="*/ 750754 h 1074790"/>
                    <a:gd name="connsiteX1" fmla="*/ 48276 w 886303"/>
                    <a:gd name="connsiteY1" fmla="*/ 5605 h 1074790"/>
                    <a:gd name="connsiteX2" fmla="*/ 471553 w 886303"/>
                    <a:gd name="connsiteY2" fmla="*/ 426718 h 1074790"/>
                    <a:gd name="connsiteX3" fmla="*/ 886303 w 886303"/>
                    <a:gd name="connsiteY3" fmla="*/ 750754 h 1074790"/>
                    <a:gd name="connsiteX4" fmla="*/ 471553 w 886303"/>
                    <a:gd name="connsiteY4" fmla="*/ 1074790 h 1074790"/>
                    <a:gd name="connsiteX5" fmla="*/ 56803 w 886303"/>
                    <a:gd name="connsiteY5" fmla="*/ 750754 h 1074790"/>
                    <a:gd name="connsiteX0" fmla="*/ 56803 w 886303"/>
                    <a:gd name="connsiteY0" fmla="*/ 754508 h 1078544"/>
                    <a:gd name="connsiteX1" fmla="*/ 48276 w 886303"/>
                    <a:gd name="connsiteY1" fmla="*/ 9359 h 1078544"/>
                    <a:gd name="connsiteX2" fmla="*/ 137289 w 886303"/>
                    <a:gd name="connsiteY2" fmla="*/ 600077 h 1078544"/>
                    <a:gd name="connsiteX3" fmla="*/ 471553 w 886303"/>
                    <a:gd name="connsiteY3" fmla="*/ 430472 h 1078544"/>
                    <a:gd name="connsiteX4" fmla="*/ 886303 w 886303"/>
                    <a:gd name="connsiteY4" fmla="*/ 754508 h 1078544"/>
                    <a:gd name="connsiteX5" fmla="*/ 471553 w 886303"/>
                    <a:gd name="connsiteY5" fmla="*/ 1078544 h 1078544"/>
                    <a:gd name="connsiteX6" fmla="*/ 56803 w 886303"/>
                    <a:gd name="connsiteY6" fmla="*/ 754508 h 1078544"/>
                    <a:gd name="connsiteX0" fmla="*/ 56803 w 886303"/>
                    <a:gd name="connsiteY0" fmla="*/ 754940 h 1078976"/>
                    <a:gd name="connsiteX1" fmla="*/ 48276 w 886303"/>
                    <a:gd name="connsiteY1" fmla="*/ 9791 h 1078976"/>
                    <a:gd name="connsiteX2" fmla="*/ 137289 w 886303"/>
                    <a:gd name="connsiteY2" fmla="*/ 600509 h 1078976"/>
                    <a:gd name="connsiteX3" fmla="*/ 193933 w 886303"/>
                    <a:gd name="connsiteY3" fmla="*/ 1699 h 1078976"/>
                    <a:gd name="connsiteX4" fmla="*/ 471553 w 886303"/>
                    <a:gd name="connsiteY4" fmla="*/ 430904 h 1078976"/>
                    <a:gd name="connsiteX5" fmla="*/ 886303 w 886303"/>
                    <a:gd name="connsiteY5" fmla="*/ 754940 h 1078976"/>
                    <a:gd name="connsiteX6" fmla="*/ 471553 w 886303"/>
                    <a:gd name="connsiteY6" fmla="*/ 1078976 h 1078976"/>
                    <a:gd name="connsiteX7" fmla="*/ 56803 w 886303"/>
                    <a:gd name="connsiteY7" fmla="*/ 754940 h 1078976"/>
                    <a:gd name="connsiteX0" fmla="*/ 56803 w 886303"/>
                    <a:gd name="connsiteY0" fmla="*/ 756798 h 1080834"/>
                    <a:gd name="connsiteX1" fmla="*/ 48276 w 886303"/>
                    <a:gd name="connsiteY1" fmla="*/ 11649 h 1080834"/>
                    <a:gd name="connsiteX2" fmla="*/ 137289 w 886303"/>
                    <a:gd name="connsiteY2" fmla="*/ 602367 h 1080834"/>
                    <a:gd name="connsiteX3" fmla="*/ 193933 w 886303"/>
                    <a:gd name="connsiteY3" fmla="*/ 3557 h 1080834"/>
                    <a:gd name="connsiteX4" fmla="*/ 282945 w 886303"/>
                    <a:gd name="connsiteY4" fmla="*/ 464803 h 1080834"/>
                    <a:gd name="connsiteX5" fmla="*/ 471553 w 886303"/>
                    <a:gd name="connsiteY5" fmla="*/ 432762 h 1080834"/>
                    <a:gd name="connsiteX6" fmla="*/ 886303 w 886303"/>
                    <a:gd name="connsiteY6" fmla="*/ 756798 h 1080834"/>
                    <a:gd name="connsiteX7" fmla="*/ 471553 w 886303"/>
                    <a:gd name="connsiteY7" fmla="*/ 1080834 h 1080834"/>
                    <a:gd name="connsiteX8" fmla="*/ 56803 w 886303"/>
                    <a:gd name="connsiteY8" fmla="*/ 756798 h 1080834"/>
                    <a:gd name="connsiteX0" fmla="*/ 56803 w 886303"/>
                    <a:gd name="connsiteY0" fmla="*/ 900911 h 1224947"/>
                    <a:gd name="connsiteX1" fmla="*/ 48276 w 886303"/>
                    <a:gd name="connsiteY1" fmla="*/ 155762 h 1224947"/>
                    <a:gd name="connsiteX2" fmla="*/ 137289 w 886303"/>
                    <a:gd name="connsiteY2" fmla="*/ 746480 h 1224947"/>
                    <a:gd name="connsiteX3" fmla="*/ 193933 w 886303"/>
                    <a:gd name="connsiteY3" fmla="*/ 147670 h 1224947"/>
                    <a:gd name="connsiteX4" fmla="*/ 282945 w 886303"/>
                    <a:gd name="connsiteY4" fmla="*/ 608916 h 1224947"/>
                    <a:gd name="connsiteX5" fmla="*/ 633394 w 886303"/>
                    <a:gd name="connsiteY5" fmla="*/ 2341 h 1224947"/>
                    <a:gd name="connsiteX6" fmla="*/ 886303 w 886303"/>
                    <a:gd name="connsiteY6" fmla="*/ 900911 h 1224947"/>
                    <a:gd name="connsiteX7" fmla="*/ 471553 w 886303"/>
                    <a:gd name="connsiteY7" fmla="*/ 1224947 h 1224947"/>
                    <a:gd name="connsiteX8" fmla="*/ 56803 w 886303"/>
                    <a:gd name="connsiteY8" fmla="*/ 900911 h 1224947"/>
                    <a:gd name="connsiteX0" fmla="*/ 56803 w 892394"/>
                    <a:gd name="connsiteY0" fmla="*/ 899186 h 1223222"/>
                    <a:gd name="connsiteX1" fmla="*/ 48276 w 892394"/>
                    <a:gd name="connsiteY1" fmla="*/ 154037 h 1223222"/>
                    <a:gd name="connsiteX2" fmla="*/ 137289 w 892394"/>
                    <a:gd name="connsiteY2" fmla="*/ 744755 h 1223222"/>
                    <a:gd name="connsiteX3" fmla="*/ 193933 w 892394"/>
                    <a:gd name="connsiteY3" fmla="*/ 145945 h 1223222"/>
                    <a:gd name="connsiteX4" fmla="*/ 282945 w 892394"/>
                    <a:gd name="connsiteY4" fmla="*/ 607191 h 1223222"/>
                    <a:gd name="connsiteX5" fmla="*/ 633394 w 892394"/>
                    <a:gd name="connsiteY5" fmla="*/ 616 h 1223222"/>
                    <a:gd name="connsiteX6" fmla="*/ 566167 w 892394"/>
                    <a:gd name="connsiteY6" fmla="*/ 752849 h 1223222"/>
                    <a:gd name="connsiteX7" fmla="*/ 886303 w 892394"/>
                    <a:gd name="connsiteY7" fmla="*/ 899186 h 1223222"/>
                    <a:gd name="connsiteX8" fmla="*/ 471553 w 892394"/>
                    <a:gd name="connsiteY8" fmla="*/ 1223222 h 1223222"/>
                    <a:gd name="connsiteX9" fmla="*/ 56803 w 892394"/>
                    <a:gd name="connsiteY9" fmla="*/ 899186 h 1223222"/>
                    <a:gd name="connsiteX0" fmla="*/ 56803 w 949534"/>
                    <a:gd name="connsiteY0" fmla="*/ 899186 h 1223222"/>
                    <a:gd name="connsiteX1" fmla="*/ 48276 w 949534"/>
                    <a:gd name="connsiteY1" fmla="*/ 154037 h 1223222"/>
                    <a:gd name="connsiteX2" fmla="*/ 137289 w 949534"/>
                    <a:gd name="connsiteY2" fmla="*/ 744755 h 1223222"/>
                    <a:gd name="connsiteX3" fmla="*/ 193933 w 949534"/>
                    <a:gd name="connsiteY3" fmla="*/ 145945 h 1223222"/>
                    <a:gd name="connsiteX4" fmla="*/ 282945 w 949534"/>
                    <a:gd name="connsiteY4" fmla="*/ 607191 h 1223222"/>
                    <a:gd name="connsiteX5" fmla="*/ 633394 w 949534"/>
                    <a:gd name="connsiteY5" fmla="*/ 616 h 1223222"/>
                    <a:gd name="connsiteX6" fmla="*/ 566167 w 949534"/>
                    <a:gd name="connsiteY6" fmla="*/ 752849 h 1223222"/>
                    <a:gd name="connsiteX7" fmla="*/ 922215 w 949534"/>
                    <a:gd name="connsiteY7" fmla="*/ 299694 h 1223222"/>
                    <a:gd name="connsiteX8" fmla="*/ 886303 w 949534"/>
                    <a:gd name="connsiteY8" fmla="*/ 899186 h 1223222"/>
                    <a:gd name="connsiteX9" fmla="*/ 471553 w 949534"/>
                    <a:gd name="connsiteY9" fmla="*/ 1223222 h 1223222"/>
                    <a:gd name="connsiteX10" fmla="*/ 56803 w 949534"/>
                    <a:gd name="connsiteY10" fmla="*/ 899186 h 1223222"/>
                    <a:gd name="connsiteX0" fmla="*/ 56803 w 927544"/>
                    <a:gd name="connsiteY0" fmla="*/ 899186 h 1227029"/>
                    <a:gd name="connsiteX1" fmla="*/ 48276 w 927544"/>
                    <a:gd name="connsiteY1" fmla="*/ 154037 h 1227029"/>
                    <a:gd name="connsiteX2" fmla="*/ 137289 w 927544"/>
                    <a:gd name="connsiteY2" fmla="*/ 744755 h 1227029"/>
                    <a:gd name="connsiteX3" fmla="*/ 193933 w 927544"/>
                    <a:gd name="connsiteY3" fmla="*/ 145945 h 1227029"/>
                    <a:gd name="connsiteX4" fmla="*/ 282945 w 927544"/>
                    <a:gd name="connsiteY4" fmla="*/ 607191 h 1227029"/>
                    <a:gd name="connsiteX5" fmla="*/ 633394 w 927544"/>
                    <a:gd name="connsiteY5" fmla="*/ 616 h 1227029"/>
                    <a:gd name="connsiteX6" fmla="*/ 566167 w 927544"/>
                    <a:gd name="connsiteY6" fmla="*/ 752849 h 1227029"/>
                    <a:gd name="connsiteX7" fmla="*/ 922215 w 927544"/>
                    <a:gd name="connsiteY7" fmla="*/ 299694 h 1227029"/>
                    <a:gd name="connsiteX8" fmla="*/ 554530 w 927544"/>
                    <a:gd name="connsiteY8" fmla="*/ 1061027 h 1227029"/>
                    <a:gd name="connsiteX9" fmla="*/ 471553 w 927544"/>
                    <a:gd name="connsiteY9" fmla="*/ 1223222 h 1227029"/>
                    <a:gd name="connsiteX10" fmla="*/ 56803 w 927544"/>
                    <a:gd name="connsiteY10" fmla="*/ 899186 h 1227029"/>
                    <a:gd name="connsiteX0" fmla="*/ 50758 w 921499"/>
                    <a:gd name="connsiteY0" fmla="*/ 899186 h 1223548"/>
                    <a:gd name="connsiteX1" fmla="*/ 42231 w 921499"/>
                    <a:gd name="connsiteY1" fmla="*/ 154037 h 1223548"/>
                    <a:gd name="connsiteX2" fmla="*/ 131244 w 921499"/>
                    <a:gd name="connsiteY2" fmla="*/ 744755 h 1223548"/>
                    <a:gd name="connsiteX3" fmla="*/ 187888 w 921499"/>
                    <a:gd name="connsiteY3" fmla="*/ 145945 h 1223548"/>
                    <a:gd name="connsiteX4" fmla="*/ 276900 w 921499"/>
                    <a:gd name="connsiteY4" fmla="*/ 607191 h 1223548"/>
                    <a:gd name="connsiteX5" fmla="*/ 627349 w 921499"/>
                    <a:gd name="connsiteY5" fmla="*/ 616 h 1223548"/>
                    <a:gd name="connsiteX6" fmla="*/ 560122 w 921499"/>
                    <a:gd name="connsiteY6" fmla="*/ 752849 h 1223548"/>
                    <a:gd name="connsiteX7" fmla="*/ 916170 w 921499"/>
                    <a:gd name="connsiteY7" fmla="*/ 299694 h 1223548"/>
                    <a:gd name="connsiteX8" fmla="*/ 548485 w 921499"/>
                    <a:gd name="connsiteY8" fmla="*/ 1061027 h 1223548"/>
                    <a:gd name="connsiteX9" fmla="*/ 465508 w 921499"/>
                    <a:gd name="connsiteY9" fmla="*/ 1223222 h 1223548"/>
                    <a:gd name="connsiteX10" fmla="*/ 357820 w 921499"/>
                    <a:gd name="connsiteY10" fmla="*/ 1019885 h 1223548"/>
                    <a:gd name="connsiteX11" fmla="*/ 50758 w 921499"/>
                    <a:gd name="connsiteY11" fmla="*/ 899186 h 1223548"/>
                    <a:gd name="connsiteX0" fmla="*/ 50758 w 921499"/>
                    <a:gd name="connsiteY0" fmla="*/ 899186 h 1083678"/>
                    <a:gd name="connsiteX1" fmla="*/ 42231 w 921499"/>
                    <a:gd name="connsiteY1" fmla="*/ 154037 h 1083678"/>
                    <a:gd name="connsiteX2" fmla="*/ 131244 w 921499"/>
                    <a:gd name="connsiteY2" fmla="*/ 744755 h 1083678"/>
                    <a:gd name="connsiteX3" fmla="*/ 187888 w 921499"/>
                    <a:gd name="connsiteY3" fmla="*/ 145945 h 1083678"/>
                    <a:gd name="connsiteX4" fmla="*/ 276900 w 921499"/>
                    <a:gd name="connsiteY4" fmla="*/ 607191 h 1083678"/>
                    <a:gd name="connsiteX5" fmla="*/ 627349 w 921499"/>
                    <a:gd name="connsiteY5" fmla="*/ 616 h 1083678"/>
                    <a:gd name="connsiteX6" fmla="*/ 560122 w 921499"/>
                    <a:gd name="connsiteY6" fmla="*/ 752849 h 1083678"/>
                    <a:gd name="connsiteX7" fmla="*/ 916170 w 921499"/>
                    <a:gd name="connsiteY7" fmla="*/ 299694 h 1083678"/>
                    <a:gd name="connsiteX8" fmla="*/ 548485 w 921499"/>
                    <a:gd name="connsiteY8" fmla="*/ 1061027 h 1083678"/>
                    <a:gd name="connsiteX9" fmla="*/ 473600 w 921499"/>
                    <a:gd name="connsiteY9" fmla="*/ 1020921 h 1083678"/>
                    <a:gd name="connsiteX10" fmla="*/ 357820 w 921499"/>
                    <a:gd name="connsiteY10" fmla="*/ 1019885 h 1083678"/>
                    <a:gd name="connsiteX11" fmla="*/ 50758 w 921499"/>
                    <a:gd name="connsiteY11" fmla="*/ 899186 h 1083678"/>
                    <a:gd name="connsiteX0" fmla="*/ 50758 w 921499"/>
                    <a:gd name="connsiteY0" fmla="*/ 906057 h 1090549"/>
                    <a:gd name="connsiteX1" fmla="*/ 42231 w 921499"/>
                    <a:gd name="connsiteY1" fmla="*/ 160908 h 1090549"/>
                    <a:gd name="connsiteX2" fmla="*/ 131244 w 921499"/>
                    <a:gd name="connsiteY2" fmla="*/ 751626 h 1090549"/>
                    <a:gd name="connsiteX3" fmla="*/ 187888 w 921499"/>
                    <a:gd name="connsiteY3" fmla="*/ 152816 h 1090549"/>
                    <a:gd name="connsiteX4" fmla="*/ 276900 w 921499"/>
                    <a:gd name="connsiteY4" fmla="*/ 614062 h 1090549"/>
                    <a:gd name="connsiteX5" fmla="*/ 454924 w 921499"/>
                    <a:gd name="connsiteY5" fmla="*/ 387485 h 1090549"/>
                    <a:gd name="connsiteX6" fmla="*/ 627349 w 921499"/>
                    <a:gd name="connsiteY6" fmla="*/ 7487 h 1090549"/>
                    <a:gd name="connsiteX7" fmla="*/ 560122 w 921499"/>
                    <a:gd name="connsiteY7" fmla="*/ 759720 h 1090549"/>
                    <a:gd name="connsiteX8" fmla="*/ 916170 w 921499"/>
                    <a:gd name="connsiteY8" fmla="*/ 306565 h 1090549"/>
                    <a:gd name="connsiteX9" fmla="*/ 548485 w 921499"/>
                    <a:gd name="connsiteY9" fmla="*/ 1067898 h 1090549"/>
                    <a:gd name="connsiteX10" fmla="*/ 473600 w 921499"/>
                    <a:gd name="connsiteY10" fmla="*/ 1027792 h 1090549"/>
                    <a:gd name="connsiteX11" fmla="*/ 357820 w 921499"/>
                    <a:gd name="connsiteY11" fmla="*/ 1026756 h 1090549"/>
                    <a:gd name="connsiteX12" fmla="*/ 50758 w 921499"/>
                    <a:gd name="connsiteY12" fmla="*/ 906057 h 1090549"/>
                    <a:gd name="connsiteX0" fmla="*/ 50758 w 921499"/>
                    <a:gd name="connsiteY0" fmla="*/ 1038031 h 1222523"/>
                    <a:gd name="connsiteX1" fmla="*/ 42231 w 921499"/>
                    <a:gd name="connsiteY1" fmla="*/ 292882 h 1222523"/>
                    <a:gd name="connsiteX2" fmla="*/ 131244 w 921499"/>
                    <a:gd name="connsiteY2" fmla="*/ 883600 h 1222523"/>
                    <a:gd name="connsiteX3" fmla="*/ 187888 w 921499"/>
                    <a:gd name="connsiteY3" fmla="*/ 284790 h 1222523"/>
                    <a:gd name="connsiteX4" fmla="*/ 276900 w 921499"/>
                    <a:gd name="connsiteY4" fmla="*/ 746036 h 1222523"/>
                    <a:gd name="connsiteX5" fmla="*/ 365912 w 921499"/>
                    <a:gd name="connsiteY5" fmla="*/ 1570 h 1222523"/>
                    <a:gd name="connsiteX6" fmla="*/ 454924 w 921499"/>
                    <a:gd name="connsiteY6" fmla="*/ 519459 h 1222523"/>
                    <a:gd name="connsiteX7" fmla="*/ 627349 w 921499"/>
                    <a:gd name="connsiteY7" fmla="*/ 139461 h 1222523"/>
                    <a:gd name="connsiteX8" fmla="*/ 560122 w 921499"/>
                    <a:gd name="connsiteY8" fmla="*/ 891694 h 1222523"/>
                    <a:gd name="connsiteX9" fmla="*/ 916170 w 921499"/>
                    <a:gd name="connsiteY9" fmla="*/ 438539 h 1222523"/>
                    <a:gd name="connsiteX10" fmla="*/ 548485 w 921499"/>
                    <a:gd name="connsiteY10" fmla="*/ 1199872 h 1222523"/>
                    <a:gd name="connsiteX11" fmla="*/ 473600 w 921499"/>
                    <a:gd name="connsiteY11" fmla="*/ 1159766 h 1222523"/>
                    <a:gd name="connsiteX12" fmla="*/ 357820 w 921499"/>
                    <a:gd name="connsiteY12" fmla="*/ 1158730 h 1222523"/>
                    <a:gd name="connsiteX13" fmla="*/ 50758 w 921499"/>
                    <a:gd name="connsiteY13" fmla="*/ 1038031 h 12225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921499" h="1222523">
                      <a:moveTo>
                        <a:pt x="50758" y="1038031"/>
                      </a:moveTo>
                      <a:cubicBezTo>
                        <a:pt x="-1840" y="893723"/>
                        <a:pt x="-26894" y="346888"/>
                        <a:pt x="42231" y="292882"/>
                      </a:cubicBezTo>
                      <a:cubicBezTo>
                        <a:pt x="77224" y="201058"/>
                        <a:pt x="60698" y="813414"/>
                        <a:pt x="131244" y="883600"/>
                      </a:cubicBezTo>
                      <a:cubicBezTo>
                        <a:pt x="169007" y="975310"/>
                        <a:pt x="132177" y="313057"/>
                        <a:pt x="187888" y="284790"/>
                      </a:cubicBezTo>
                      <a:cubicBezTo>
                        <a:pt x="228348" y="237586"/>
                        <a:pt x="230630" y="674502"/>
                        <a:pt x="276900" y="746036"/>
                      </a:cubicBezTo>
                      <a:cubicBezTo>
                        <a:pt x="297130" y="822910"/>
                        <a:pt x="336241" y="39333"/>
                        <a:pt x="365912" y="1570"/>
                      </a:cubicBezTo>
                      <a:cubicBezTo>
                        <a:pt x="395583" y="-36193"/>
                        <a:pt x="401911" y="620555"/>
                        <a:pt x="454924" y="519459"/>
                      </a:cubicBezTo>
                      <a:cubicBezTo>
                        <a:pt x="507938" y="418363"/>
                        <a:pt x="609816" y="77422"/>
                        <a:pt x="627349" y="139461"/>
                      </a:cubicBezTo>
                      <a:cubicBezTo>
                        <a:pt x="644882" y="201500"/>
                        <a:pt x="529518" y="754184"/>
                        <a:pt x="560122" y="891694"/>
                      </a:cubicBezTo>
                      <a:cubicBezTo>
                        <a:pt x="590726" y="1029204"/>
                        <a:pt x="862814" y="414149"/>
                        <a:pt x="916170" y="438539"/>
                      </a:cubicBezTo>
                      <a:cubicBezTo>
                        <a:pt x="969526" y="462929"/>
                        <a:pt x="606063" y="1133614"/>
                        <a:pt x="548485" y="1199872"/>
                      </a:cubicBezTo>
                      <a:cubicBezTo>
                        <a:pt x="490907" y="1266130"/>
                        <a:pt x="505378" y="1166623"/>
                        <a:pt x="473600" y="1159766"/>
                      </a:cubicBezTo>
                      <a:cubicBezTo>
                        <a:pt x="441822" y="1152909"/>
                        <a:pt x="426945" y="1212736"/>
                        <a:pt x="357820" y="1158730"/>
                      </a:cubicBezTo>
                      <a:cubicBezTo>
                        <a:pt x="288695" y="1104724"/>
                        <a:pt x="103356" y="1182339"/>
                        <a:pt x="50758" y="1038031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  <a:sp3d prstMaterial="plastic">
                  <a:bevelT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6" name="Ovalas 5"/>
                <p:cNvSpPr/>
                <p:nvPr/>
              </p:nvSpPr>
              <p:spPr>
                <a:xfrm>
                  <a:off x="457595" y="806325"/>
                  <a:ext cx="921499" cy="1544471"/>
                </a:xfrm>
                <a:custGeom>
                  <a:avLst/>
                  <a:gdLst>
                    <a:gd name="connsiteX0" fmla="*/ 0 w 829499"/>
                    <a:gd name="connsiteY0" fmla="*/ 324036 h 648072"/>
                    <a:gd name="connsiteX1" fmla="*/ 414750 w 829499"/>
                    <a:gd name="connsiteY1" fmla="*/ 0 h 648072"/>
                    <a:gd name="connsiteX2" fmla="*/ 829500 w 829499"/>
                    <a:gd name="connsiteY2" fmla="*/ 324036 h 648072"/>
                    <a:gd name="connsiteX3" fmla="*/ 414750 w 829499"/>
                    <a:gd name="connsiteY3" fmla="*/ 648072 h 648072"/>
                    <a:gd name="connsiteX4" fmla="*/ 0 w 829499"/>
                    <a:gd name="connsiteY4" fmla="*/ 324036 h 648072"/>
                    <a:gd name="connsiteX0" fmla="*/ 56803 w 886303"/>
                    <a:gd name="connsiteY0" fmla="*/ 750754 h 1074790"/>
                    <a:gd name="connsiteX1" fmla="*/ 48276 w 886303"/>
                    <a:gd name="connsiteY1" fmla="*/ 5605 h 1074790"/>
                    <a:gd name="connsiteX2" fmla="*/ 471553 w 886303"/>
                    <a:gd name="connsiteY2" fmla="*/ 426718 h 1074790"/>
                    <a:gd name="connsiteX3" fmla="*/ 886303 w 886303"/>
                    <a:gd name="connsiteY3" fmla="*/ 750754 h 1074790"/>
                    <a:gd name="connsiteX4" fmla="*/ 471553 w 886303"/>
                    <a:gd name="connsiteY4" fmla="*/ 1074790 h 1074790"/>
                    <a:gd name="connsiteX5" fmla="*/ 56803 w 886303"/>
                    <a:gd name="connsiteY5" fmla="*/ 750754 h 1074790"/>
                    <a:gd name="connsiteX0" fmla="*/ 56803 w 886303"/>
                    <a:gd name="connsiteY0" fmla="*/ 754508 h 1078544"/>
                    <a:gd name="connsiteX1" fmla="*/ 48276 w 886303"/>
                    <a:gd name="connsiteY1" fmla="*/ 9359 h 1078544"/>
                    <a:gd name="connsiteX2" fmla="*/ 137289 w 886303"/>
                    <a:gd name="connsiteY2" fmla="*/ 600077 h 1078544"/>
                    <a:gd name="connsiteX3" fmla="*/ 471553 w 886303"/>
                    <a:gd name="connsiteY3" fmla="*/ 430472 h 1078544"/>
                    <a:gd name="connsiteX4" fmla="*/ 886303 w 886303"/>
                    <a:gd name="connsiteY4" fmla="*/ 754508 h 1078544"/>
                    <a:gd name="connsiteX5" fmla="*/ 471553 w 886303"/>
                    <a:gd name="connsiteY5" fmla="*/ 1078544 h 1078544"/>
                    <a:gd name="connsiteX6" fmla="*/ 56803 w 886303"/>
                    <a:gd name="connsiteY6" fmla="*/ 754508 h 1078544"/>
                    <a:gd name="connsiteX0" fmla="*/ 56803 w 886303"/>
                    <a:gd name="connsiteY0" fmla="*/ 754940 h 1078976"/>
                    <a:gd name="connsiteX1" fmla="*/ 48276 w 886303"/>
                    <a:gd name="connsiteY1" fmla="*/ 9791 h 1078976"/>
                    <a:gd name="connsiteX2" fmla="*/ 137289 w 886303"/>
                    <a:gd name="connsiteY2" fmla="*/ 600509 h 1078976"/>
                    <a:gd name="connsiteX3" fmla="*/ 193933 w 886303"/>
                    <a:gd name="connsiteY3" fmla="*/ 1699 h 1078976"/>
                    <a:gd name="connsiteX4" fmla="*/ 471553 w 886303"/>
                    <a:gd name="connsiteY4" fmla="*/ 430904 h 1078976"/>
                    <a:gd name="connsiteX5" fmla="*/ 886303 w 886303"/>
                    <a:gd name="connsiteY5" fmla="*/ 754940 h 1078976"/>
                    <a:gd name="connsiteX6" fmla="*/ 471553 w 886303"/>
                    <a:gd name="connsiteY6" fmla="*/ 1078976 h 1078976"/>
                    <a:gd name="connsiteX7" fmla="*/ 56803 w 886303"/>
                    <a:gd name="connsiteY7" fmla="*/ 754940 h 1078976"/>
                    <a:gd name="connsiteX0" fmla="*/ 56803 w 886303"/>
                    <a:gd name="connsiteY0" fmla="*/ 756798 h 1080834"/>
                    <a:gd name="connsiteX1" fmla="*/ 48276 w 886303"/>
                    <a:gd name="connsiteY1" fmla="*/ 11649 h 1080834"/>
                    <a:gd name="connsiteX2" fmla="*/ 137289 w 886303"/>
                    <a:gd name="connsiteY2" fmla="*/ 602367 h 1080834"/>
                    <a:gd name="connsiteX3" fmla="*/ 193933 w 886303"/>
                    <a:gd name="connsiteY3" fmla="*/ 3557 h 1080834"/>
                    <a:gd name="connsiteX4" fmla="*/ 282945 w 886303"/>
                    <a:gd name="connsiteY4" fmla="*/ 464803 h 1080834"/>
                    <a:gd name="connsiteX5" fmla="*/ 471553 w 886303"/>
                    <a:gd name="connsiteY5" fmla="*/ 432762 h 1080834"/>
                    <a:gd name="connsiteX6" fmla="*/ 886303 w 886303"/>
                    <a:gd name="connsiteY6" fmla="*/ 756798 h 1080834"/>
                    <a:gd name="connsiteX7" fmla="*/ 471553 w 886303"/>
                    <a:gd name="connsiteY7" fmla="*/ 1080834 h 1080834"/>
                    <a:gd name="connsiteX8" fmla="*/ 56803 w 886303"/>
                    <a:gd name="connsiteY8" fmla="*/ 756798 h 1080834"/>
                    <a:gd name="connsiteX0" fmla="*/ 56803 w 886303"/>
                    <a:gd name="connsiteY0" fmla="*/ 900911 h 1224947"/>
                    <a:gd name="connsiteX1" fmla="*/ 48276 w 886303"/>
                    <a:gd name="connsiteY1" fmla="*/ 155762 h 1224947"/>
                    <a:gd name="connsiteX2" fmla="*/ 137289 w 886303"/>
                    <a:gd name="connsiteY2" fmla="*/ 746480 h 1224947"/>
                    <a:gd name="connsiteX3" fmla="*/ 193933 w 886303"/>
                    <a:gd name="connsiteY3" fmla="*/ 147670 h 1224947"/>
                    <a:gd name="connsiteX4" fmla="*/ 282945 w 886303"/>
                    <a:gd name="connsiteY4" fmla="*/ 608916 h 1224947"/>
                    <a:gd name="connsiteX5" fmla="*/ 633394 w 886303"/>
                    <a:gd name="connsiteY5" fmla="*/ 2341 h 1224947"/>
                    <a:gd name="connsiteX6" fmla="*/ 886303 w 886303"/>
                    <a:gd name="connsiteY6" fmla="*/ 900911 h 1224947"/>
                    <a:gd name="connsiteX7" fmla="*/ 471553 w 886303"/>
                    <a:gd name="connsiteY7" fmla="*/ 1224947 h 1224947"/>
                    <a:gd name="connsiteX8" fmla="*/ 56803 w 886303"/>
                    <a:gd name="connsiteY8" fmla="*/ 900911 h 1224947"/>
                    <a:gd name="connsiteX0" fmla="*/ 56803 w 892394"/>
                    <a:gd name="connsiteY0" fmla="*/ 899186 h 1223222"/>
                    <a:gd name="connsiteX1" fmla="*/ 48276 w 892394"/>
                    <a:gd name="connsiteY1" fmla="*/ 154037 h 1223222"/>
                    <a:gd name="connsiteX2" fmla="*/ 137289 w 892394"/>
                    <a:gd name="connsiteY2" fmla="*/ 744755 h 1223222"/>
                    <a:gd name="connsiteX3" fmla="*/ 193933 w 892394"/>
                    <a:gd name="connsiteY3" fmla="*/ 145945 h 1223222"/>
                    <a:gd name="connsiteX4" fmla="*/ 282945 w 892394"/>
                    <a:gd name="connsiteY4" fmla="*/ 607191 h 1223222"/>
                    <a:gd name="connsiteX5" fmla="*/ 633394 w 892394"/>
                    <a:gd name="connsiteY5" fmla="*/ 616 h 1223222"/>
                    <a:gd name="connsiteX6" fmla="*/ 566167 w 892394"/>
                    <a:gd name="connsiteY6" fmla="*/ 752849 h 1223222"/>
                    <a:gd name="connsiteX7" fmla="*/ 886303 w 892394"/>
                    <a:gd name="connsiteY7" fmla="*/ 899186 h 1223222"/>
                    <a:gd name="connsiteX8" fmla="*/ 471553 w 892394"/>
                    <a:gd name="connsiteY8" fmla="*/ 1223222 h 1223222"/>
                    <a:gd name="connsiteX9" fmla="*/ 56803 w 892394"/>
                    <a:gd name="connsiteY9" fmla="*/ 899186 h 1223222"/>
                    <a:gd name="connsiteX0" fmla="*/ 56803 w 949534"/>
                    <a:gd name="connsiteY0" fmla="*/ 899186 h 1223222"/>
                    <a:gd name="connsiteX1" fmla="*/ 48276 w 949534"/>
                    <a:gd name="connsiteY1" fmla="*/ 154037 h 1223222"/>
                    <a:gd name="connsiteX2" fmla="*/ 137289 w 949534"/>
                    <a:gd name="connsiteY2" fmla="*/ 744755 h 1223222"/>
                    <a:gd name="connsiteX3" fmla="*/ 193933 w 949534"/>
                    <a:gd name="connsiteY3" fmla="*/ 145945 h 1223222"/>
                    <a:gd name="connsiteX4" fmla="*/ 282945 w 949534"/>
                    <a:gd name="connsiteY4" fmla="*/ 607191 h 1223222"/>
                    <a:gd name="connsiteX5" fmla="*/ 633394 w 949534"/>
                    <a:gd name="connsiteY5" fmla="*/ 616 h 1223222"/>
                    <a:gd name="connsiteX6" fmla="*/ 566167 w 949534"/>
                    <a:gd name="connsiteY6" fmla="*/ 752849 h 1223222"/>
                    <a:gd name="connsiteX7" fmla="*/ 922215 w 949534"/>
                    <a:gd name="connsiteY7" fmla="*/ 299694 h 1223222"/>
                    <a:gd name="connsiteX8" fmla="*/ 886303 w 949534"/>
                    <a:gd name="connsiteY8" fmla="*/ 899186 h 1223222"/>
                    <a:gd name="connsiteX9" fmla="*/ 471553 w 949534"/>
                    <a:gd name="connsiteY9" fmla="*/ 1223222 h 1223222"/>
                    <a:gd name="connsiteX10" fmla="*/ 56803 w 949534"/>
                    <a:gd name="connsiteY10" fmla="*/ 899186 h 1223222"/>
                    <a:gd name="connsiteX0" fmla="*/ 56803 w 927544"/>
                    <a:gd name="connsiteY0" fmla="*/ 899186 h 1227029"/>
                    <a:gd name="connsiteX1" fmla="*/ 48276 w 927544"/>
                    <a:gd name="connsiteY1" fmla="*/ 154037 h 1227029"/>
                    <a:gd name="connsiteX2" fmla="*/ 137289 w 927544"/>
                    <a:gd name="connsiteY2" fmla="*/ 744755 h 1227029"/>
                    <a:gd name="connsiteX3" fmla="*/ 193933 w 927544"/>
                    <a:gd name="connsiteY3" fmla="*/ 145945 h 1227029"/>
                    <a:gd name="connsiteX4" fmla="*/ 282945 w 927544"/>
                    <a:gd name="connsiteY4" fmla="*/ 607191 h 1227029"/>
                    <a:gd name="connsiteX5" fmla="*/ 633394 w 927544"/>
                    <a:gd name="connsiteY5" fmla="*/ 616 h 1227029"/>
                    <a:gd name="connsiteX6" fmla="*/ 566167 w 927544"/>
                    <a:gd name="connsiteY6" fmla="*/ 752849 h 1227029"/>
                    <a:gd name="connsiteX7" fmla="*/ 922215 w 927544"/>
                    <a:gd name="connsiteY7" fmla="*/ 299694 h 1227029"/>
                    <a:gd name="connsiteX8" fmla="*/ 554530 w 927544"/>
                    <a:gd name="connsiteY8" fmla="*/ 1061027 h 1227029"/>
                    <a:gd name="connsiteX9" fmla="*/ 471553 w 927544"/>
                    <a:gd name="connsiteY9" fmla="*/ 1223222 h 1227029"/>
                    <a:gd name="connsiteX10" fmla="*/ 56803 w 927544"/>
                    <a:gd name="connsiteY10" fmla="*/ 899186 h 1227029"/>
                    <a:gd name="connsiteX0" fmla="*/ 50758 w 921499"/>
                    <a:gd name="connsiteY0" fmla="*/ 899186 h 1223548"/>
                    <a:gd name="connsiteX1" fmla="*/ 42231 w 921499"/>
                    <a:gd name="connsiteY1" fmla="*/ 154037 h 1223548"/>
                    <a:gd name="connsiteX2" fmla="*/ 131244 w 921499"/>
                    <a:gd name="connsiteY2" fmla="*/ 744755 h 1223548"/>
                    <a:gd name="connsiteX3" fmla="*/ 187888 w 921499"/>
                    <a:gd name="connsiteY3" fmla="*/ 145945 h 1223548"/>
                    <a:gd name="connsiteX4" fmla="*/ 276900 w 921499"/>
                    <a:gd name="connsiteY4" fmla="*/ 607191 h 1223548"/>
                    <a:gd name="connsiteX5" fmla="*/ 627349 w 921499"/>
                    <a:gd name="connsiteY5" fmla="*/ 616 h 1223548"/>
                    <a:gd name="connsiteX6" fmla="*/ 560122 w 921499"/>
                    <a:gd name="connsiteY6" fmla="*/ 752849 h 1223548"/>
                    <a:gd name="connsiteX7" fmla="*/ 916170 w 921499"/>
                    <a:gd name="connsiteY7" fmla="*/ 299694 h 1223548"/>
                    <a:gd name="connsiteX8" fmla="*/ 548485 w 921499"/>
                    <a:gd name="connsiteY8" fmla="*/ 1061027 h 1223548"/>
                    <a:gd name="connsiteX9" fmla="*/ 465508 w 921499"/>
                    <a:gd name="connsiteY9" fmla="*/ 1223222 h 1223548"/>
                    <a:gd name="connsiteX10" fmla="*/ 357820 w 921499"/>
                    <a:gd name="connsiteY10" fmla="*/ 1019885 h 1223548"/>
                    <a:gd name="connsiteX11" fmla="*/ 50758 w 921499"/>
                    <a:gd name="connsiteY11" fmla="*/ 899186 h 1223548"/>
                    <a:gd name="connsiteX0" fmla="*/ 50758 w 921499"/>
                    <a:gd name="connsiteY0" fmla="*/ 899186 h 1083678"/>
                    <a:gd name="connsiteX1" fmla="*/ 42231 w 921499"/>
                    <a:gd name="connsiteY1" fmla="*/ 154037 h 1083678"/>
                    <a:gd name="connsiteX2" fmla="*/ 131244 w 921499"/>
                    <a:gd name="connsiteY2" fmla="*/ 744755 h 1083678"/>
                    <a:gd name="connsiteX3" fmla="*/ 187888 w 921499"/>
                    <a:gd name="connsiteY3" fmla="*/ 145945 h 1083678"/>
                    <a:gd name="connsiteX4" fmla="*/ 276900 w 921499"/>
                    <a:gd name="connsiteY4" fmla="*/ 607191 h 1083678"/>
                    <a:gd name="connsiteX5" fmla="*/ 627349 w 921499"/>
                    <a:gd name="connsiteY5" fmla="*/ 616 h 1083678"/>
                    <a:gd name="connsiteX6" fmla="*/ 560122 w 921499"/>
                    <a:gd name="connsiteY6" fmla="*/ 752849 h 1083678"/>
                    <a:gd name="connsiteX7" fmla="*/ 916170 w 921499"/>
                    <a:gd name="connsiteY7" fmla="*/ 299694 h 1083678"/>
                    <a:gd name="connsiteX8" fmla="*/ 548485 w 921499"/>
                    <a:gd name="connsiteY8" fmla="*/ 1061027 h 1083678"/>
                    <a:gd name="connsiteX9" fmla="*/ 473600 w 921499"/>
                    <a:gd name="connsiteY9" fmla="*/ 1020921 h 1083678"/>
                    <a:gd name="connsiteX10" fmla="*/ 357820 w 921499"/>
                    <a:gd name="connsiteY10" fmla="*/ 1019885 h 1083678"/>
                    <a:gd name="connsiteX11" fmla="*/ 50758 w 921499"/>
                    <a:gd name="connsiteY11" fmla="*/ 899186 h 1083678"/>
                    <a:gd name="connsiteX0" fmla="*/ 50758 w 921499"/>
                    <a:gd name="connsiteY0" fmla="*/ 906057 h 1090549"/>
                    <a:gd name="connsiteX1" fmla="*/ 42231 w 921499"/>
                    <a:gd name="connsiteY1" fmla="*/ 160908 h 1090549"/>
                    <a:gd name="connsiteX2" fmla="*/ 131244 w 921499"/>
                    <a:gd name="connsiteY2" fmla="*/ 751626 h 1090549"/>
                    <a:gd name="connsiteX3" fmla="*/ 187888 w 921499"/>
                    <a:gd name="connsiteY3" fmla="*/ 152816 h 1090549"/>
                    <a:gd name="connsiteX4" fmla="*/ 276900 w 921499"/>
                    <a:gd name="connsiteY4" fmla="*/ 614062 h 1090549"/>
                    <a:gd name="connsiteX5" fmla="*/ 454924 w 921499"/>
                    <a:gd name="connsiteY5" fmla="*/ 387485 h 1090549"/>
                    <a:gd name="connsiteX6" fmla="*/ 627349 w 921499"/>
                    <a:gd name="connsiteY6" fmla="*/ 7487 h 1090549"/>
                    <a:gd name="connsiteX7" fmla="*/ 560122 w 921499"/>
                    <a:gd name="connsiteY7" fmla="*/ 759720 h 1090549"/>
                    <a:gd name="connsiteX8" fmla="*/ 916170 w 921499"/>
                    <a:gd name="connsiteY8" fmla="*/ 306565 h 1090549"/>
                    <a:gd name="connsiteX9" fmla="*/ 548485 w 921499"/>
                    <a:gd name="connsiteY9" fmla="*/ 1067898 h 1090549"/>
                    <a:gd name="connsiteX10" fmla="*/ 473600 w 921499"/>
                    <a:gd name="connsiteY10" fmla="*/ 1027792 h 1090549"/>
                    <a:gd name="connsiteX11" fmla="*/ 357820 w 921499"/>
                    <a:gd name="connsiteY11" fmla="*/ 1026756 h 1090549"/>
                    <a:gd name="connsiteX12" fmla="*/ 50758 w 921499"/>
                    <a:gd name="connsiteY12" fmla="*/ 906057 h 1090549"/>
                    <a:gd name="connsiteX0" fmla="*/ 50758 w 921499"/>
                    <a:gd name="connsiteY0" fmla="*/ 1038031 h 1222523"/>
                    <a:gd name="connsiteX1" fmla="*/ 42231 w 921499"/>
                    <a:gd name="connsiteY1" fmla="*/ 292882 h 1222523"/>
                    <a:gd name="connsiteX2" fmla="*/ 131244 w 921499"/>
                    <a:gd name="connsiteY2" fmla="*/ 883600 h 1222523"/>
                    <a:gd name="connsiteX3" fmla="*/ 187888 w 921499"/>
                    <a:gd name="connsiteY3" fmla="*/ 284790 h 1222523"/>
                    <a:gd name="connsiteX4" fmla="*/ 276900 w 921499"/>
                    <a:gd name="connsiteY4" fmla="*/ 746036 h 1222523"/>
                    <a:gd name="connsiteX5" fmla="*/ 365912 w 921499"/>
                    <a:gd name="connsiteY5" fmla="*/ 1570 h 1222523"/>
                    <a:gd name="connsiteX6" fmla="*/ 454924 w 921499"/>
                    <a:gd name="connsiteY6" fmla="*/ 519459 h 1222523"/>
                    <a:gd name="connsiteX7" fmla="*/ 627349 w 921499"/>
                    <a:gd name="connsiteY7" fmla="*/ 139461 h 1222523"/>
                    <a:gd name="connsiteX8" fmla="*/ 560122 w 921499"/>
                    <a:gd name="connsiteY8" fmla="*/ 891694 h 1222523"/>
                    <a:gd name="connsiteX9" fmla="*/ 916170 w 921499"/>
                    <a:gd name="connsiteY9" fmla="*/ 438539 h 1222523"/>
                    <a:gd name="connsiteX10" fmla="*/ 548485 w 921499"/>
                    <a:gd name="connsiteY10" fmla="*/ 1199872 h 1222523"/>
                    <a:gd name="connsiteX11" fmla="*/ 473600 w 921499"/>
                    <a:gd name="connsiteY11" fmla="*/ 1159766 h 1222523"/>
                    <a:gd name="connsiteX12" fmla="*/ 357820 w 921499"/>
                    <a:gd name="connsiteY12" fmla="*/ 1158730 h 1222523"/>
                    <a:gd name="connsiteX13" fmla="*/ 50758 w 921499"/>
                    <a:gd name="connsiteY13" fmla="*/ 1038031 h 12225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921499" h="1222523">
                      <a:moveTo>
                        <a:pt x="50758" y="1038031"/>
                      </a:moveTo>
                      <a:cubicBezTo>
                        <a:pt x="-1840" y="893723"/>
                        <a:pt x="-26894" y="346888"/>
                        <a:pt x="42231" y="292882"/>
                      </a:cubicBezTo>
                      <a:cubicBezTo>
                        <a:pt x="77224" y="201058"/>
                        <a:pt x="60698" y="813414"/>
                        <a:pt x="131244" y="883600"/>
                      </a:cubicBezTo>
                      <a:cubicBezTo>
                        <a:pt x="169007" y="975310"/>
                        <a:pt x="132177" y="313057"/>
                        <a:pt x="187888" y="284790"/>
                      </a:cubicBezTo>
                      <a:cubicBezTo>
                        <a:pt x="228348" y="237586"/>
                        <a:pt x="230630" y="674502"/>
                        <a:pt x="276900" y="746036"/>
                      </a:cubicBezTo>
                      <a:cubicBezTo>
                        <a:pt x="297130" y="822910"/>
                        <a:pt x="336241" y="39333"/>
                        <a:pt x="365912" y="1570"/>
                      </a:cubicBezTo>
                      <a:cubicBezTo>
                        <a:pt x="395583" y="-36193"/>
                        <a:pt x="401911" y="620555"/>
                        <a:pt x="454924" y="519459"/>
                      </a:cubicBezTo>
                      <a:cubicBezTo>
                        <a:pt x="507938" y="418363"/>
                        <a:pt x="609816" y="77422"/>
                        <a:pt x="627349" y="139461"/>
                      </a:cubicBezTo>
                      <a:cubicBezTo>
                        <a:pt x="644882" y="201500"/>
                        <a:pt x="529518" y="754184"/>
                        <a:pt x="560122" y="891694"/>
                      </a:cubicBezTo>
                      <a:cubicBezTo>
                        <a:pt x="590726" y="1029204"/>
                        <a:pt x="862814" y="414149"/>
                        <a:pt x="916170" y="438539"/>
                      </a:cubicBezTo>
                      <a:cubicBezTo>
                        <a:pt x="969526" y="462929"/>
                        <a:pt x="606063" y="1133614"/>
                        <a:pt x="548485" y="1199872"/>
                      </a:cubicBezTo>
                      <a:cubicBezTo>
                        <a:pt x="490907" y="1266130"/>
                        <a:pt x="505378" y="1166623"/>
                        <a:pt x="473600" y="1159766"/>
                      </a:cubicBezTo>
                      <a:cubicBezTo>
                        <a:pt x="441822" y="1152909"/>
                        <a:pt x="426945" y="1212736"/>
                        <a:pt x="357820" y="1158730"/>
                      </a:cubicBezTo>
                      <a:cubicBezTo>
                        <a:pt x="288695" y="1104724"/>
                        <a:pt x="103356" y="1182339"/>
                        <a:pt x="50758" y="1038031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  <a:sp3d prstMaterial="plastic">
                  <a:bevelT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7" name="Ovalas 5"/>
                <p:cNvSpPr/>
                <p:nvPr/>
              </p:nvSpPr>
              <p:spPr>
                <a:xfrm>
                  <a:off x="407245" y="1190942"/>
                  <a:ext cx="921499" cy="1544471"/>
                </a:xfrm>
                <a:custGeom>
                  <a:avLst/>
                  <a:gdLst>
                    <a:gd name="connsiteX0" fmla="*/ 0 w 829499"/>
                    <a:gd name="connsiteY0" fmla="*/ 324036 h 648072"/>
                    <a:gd name="connsiteX1" fmla="*/ 414750 w 829499"/>
                    <a:gd name="connsiteY1" fmla="*/ 0 h 648072"/>
                    <a:gd name="connsiteX2" fmla="*/ 829500 w 829499"/>
                    <a:gd name="connsiteY2" fmla="*/ 324036 h 648072"/>
                    <a:gd name="connsiteX3" fmla="*/ 414750 w 829499"/>
                    <a:gd name="connsiteY3" fmla="*/ 648072 h 648072"/>
                    <a:gd name="connsiteX4" fmla="*/ 0 w 829499"/>
                    <a:gd name="connsiteY4" fmla="*/ 324036 h 648072"/>
                    <a:gd name="connsiteX0" fmla="*/ 56803 w 886303"/>
                    <a:gd name="connsiteY0" fmla="*/ 750754 h 1074790"/>
                    <a:gd name="connsiteX1" fmla="*/ 48276 w 886303"/>
                    <a:gd name="connsiteY1" fmla="*/ 5605 h 1074790"/>
                    <a:gd name="connsiteX2" fmla="*/ 471553 w 886303"/>
                    <a:gd name="connsiteY2" fmla="*/ 426718 h 1074790"/>
                    <a:gd name="connsiteX3" fmla="*/ 886303 w 886303"/>
                    <a:gd name="connsiteY3" fmla="*/ 750754 h 1074790"/>
                    <a:gd name="connsiteX4" fmla="*/ 471553 w 886303"/>
                    <a:gd name="connsiteY4" fmla="*/ 1074790 h 1074790"/>
                    <a:gd name="connsiteX5" fmla="*/ 56803 w 886303"/>
                    <a:gd name="connsiteY5" fmla="*/ 750754 h 1074790"/>
                    <a:gd name="connsiteX0" fmla="*/ 56803 w 886303"/>
                    <a:gd name="connsiteY0" fmla="*/ 754508 h 1078544"/>
                    <a:gd name="connsiteX1" fmla="*/ 48276 w 886303"/>
                    <a:gd name="connsiteY1" fmla="*/ 9359 h 1078544"/>
                    <a:gd name="connsiteX2" fmla="*/ 137289 w 886303"/>
                    <a:gd name="connsiteY2" fmla="*/ 600077 h 1078544"/>
                    <a:gd name="connsiteX3" fmla="*/ 471553 w 886303"/>
                    <a:gd name="connsiteY3" fmla="*/ 430472 h 1078544"/>
                    <a:gd name="connsiteX4" fmla="*/ 886303 w 886303"/>
                    <a:gd name="connsiteY4" fmla="*/ 754508 h 1078544"/>
                    <a:gd name="connsiteX5" fmla="*/ 471553 w 886303"/>
                    <a:gd name="connsiteY5" fmla="*/ 1078544 h 1078544"/>
                    <a:gd name="connsiteX6" fmla="*/ 56803 w 886303"/>
                    <a:gd name="connsiteY6" fmla="*/ 754508 h 1078544"/>
                    <a:gd name="connsiteX0" fmla="*/ 56803 w 886303"/>
                    <a:gd name="connsiteY0" fmla="*/ 754940 h 1078976"/>
                    <a:gd name="connsiteX1" fmla="*/ 48276 w 886303"/>
                    <a:gd name="connsiteY1" fmla="*/ 9791 h 1078976"/>
                    <a:gd name="connsiteX2" fmla="*/ 137289 w 886303"/>
                    <a:gd name="connsiteY2" fmla="*/ 600509 h 1078976"/>
                    <a:gd name="connsiteX3" fmla="*/ 193933 w 886303"/>
                    <a:gd name="connsiteY3" fmla="*/ 1699 h 1078976"/>
                    <a:gd name="connsiteX4" fmla="*/ 471553 w 886303"/>
                    <a:gd name="connsiteY4" fmla="*/ 430904 h 1078976"/>
                    <a:gd name="connsiteX5" fmla="*/ 886303 w 886303"/>
                    <a:gd name="connsiteY5" fmla="*/ 754940 h 1078976"/>
                    <a:gd name="connsiteX6" fmla="*/ 471553 w 886303"/>
                    <a:gd name="connsiteY6" fmla="*/ 1078976 h 1078976"/>
                    <a:gd name="connsiteX7" fmla="*/ 56803 w 886303"/>
                    <a:gd name="connsiteY7" fmla="*/ 754940 h 1078976"/>
                    <a:gd name="connsiteX0" fmla="*/ 56803 w 886303"/>
                    <a:gd name="connsiteY0" fmla="*/ 756798 h 1080834"/>
                    <a:gd name="connsiteX1" fmla="*/ 48276 w 886303"/>
                    <a:gd name="connsiteY1" fmla="*/ 11649 h 1080834"/>
                    <a:gd name="connsiteX2" fmla="*/ 137289 w 886303"/>
                    <a:gd name="connsiteY2" fmla="*/ 602367 h 1080834"/>
                    <a:gd name="connsiteX3" fmla="*/ 193933 w 886303"/>
                    <a:gd name="connsiteY3" fmla="*/ 3557 h 1080834"/>
                    <a:gd name="connsiteX4" fmla="*/ 282945 w 886303"/>
                    <a:gd name="connsiteY4" fmla="*/ 464803 h 1080834"/>
                    <a:gd name="connsiteX5" fmla="*/ 471553 w 886303"/>
                    <a:gd name="connsiteY5" fmla="*/ 432762 h 1080834"/>
                    <a:gd name="connsiteX6" fmla="*/ 886303 w 886303"/>
                    <a:gd name="connsiteY6" fmla="*/ 756798 h 1080834"/>
                    <a:gd name="connsiteX7" fmla="*/ 471553 w 886303"/>
                    <a:gd name="connsiteY7" fmla="*/ 1080834 h 1080834"/>
                    <a:gd name="connsiteX8" fmla="*/ 56803 w 886303"/>
                    <a:gd name="connsiteY8" fmla="*/ 756798 h 1080834"/>
                    <a:gd name="connsiteX0" fmla="*/ 56803 w 886303"/>
                    <a:gd name="connsiteY0" fmla="*/ 900911 h 1224947"/>
                    <a:gd name="connsiteX1" fmla="*/ 48276 w 886303"/>
                    <a:gd name="connsiteY1" fmla="*/ 155762 h 1224947"/>
                    <a:gd name="connsiteX2" fmla="*/ 137289 w 886303"/>
                    <a:gd name="connsiteY2" fmla="*/ 746480 h 1224947"/>
                    <a:gd name="connsiteX3" fmla="*/ 193933 w 886303"/>
                    <a:gd name="connsiteY3" fmla="*/ 147670 h 1224947"/>
                    <a:gd name="connsiteX4" fmla="*/ 282945 w 886303"/>
                    <a:gd name="connsiteY4" fmla="*/ 608916 h 1224947"/>
                    <a:gd name="connsiteX5" fmla="*/ 633394 w 886303"/>
                    <a:gd name="connsiteY5" fmla="*/ 2341 h 1224947"/>
                    <a:gd name="connsiteX6" fmla="*/ 886303 w 886303"/>
                    <a:gd name="connsiteY6" fmla="*/ 900911 h 1224947"/>
                    <a:gd name="connsiteX7" fmla="*/ 471553 w 886303"/>
                    <a:gd name="connsiteY7" fmla="*/ 1224947 h 1224947"/>
                    <a:gd name="connsiteX8" fmla="*/ 56803 w 886303"/>
                    <a:gd name="connsiteY8" fmla="*/ 900911 h 1224947"/>
                    <a:gd name="connsiteX0" fmla="*/ 56803 w 892394"/>
                    <a:gd name="connsiteY0" fmla="*/ 899186 h 1223222"/>
                    <a:gd name="connsiteX1" fmla="*/ 48276 w 892394"/>
                    <a:gd name="connsiteY1" fmla="*/ 154037 h 1223222"/>
                    <a:gd name="connsiteX2" fmla="*/ 137289 w 892394"/>
                    <a:gd name="connsiteY2" fmla="*/ 744755 h 1223222"/>
                    <a:gd name="connsiteX3" fmla="*/ 193933 w 892394"/>
                    <a:gd name="connsiteY3" fmla="*/ 145945 h 1223222"/>
                    <a:gd name="connsiteX4" fmla="*/ 282945 w 892394"/>
                    <a:gd name="connsiteY4" fmla="*/ 607191 h 1223222"/>
                    <a:gd name="connsiteX5" fmla="*/ 633394 w 892394"/>
                    <a:gd name="connsiteY5" fmla="*/ 616 h 1223222"/>
                    <a:gd name="connsiteX6" fmla="*/ 566167 w 892394"/>
                    <a:gd name="connsiteY6" fmla="*/ 752849 h 1223222"/>
                    <a:gd name="connsiteX7" fmla="*/ 886303 w 892394"/>
                    <a:gd name="connsiteY7" fmla="*/ 899186 h 1223222"/>
                    <a:gd name="connsiteX8" fmla="*/ 471553 w 892394"/>
                    <a:gd name="connsiteY8" fmla="*/ 1223222 h 1223222"/>
                    <a:gd name="connsiteX9" fmla="*/ 56803 w 892394"/>
                    <a:gd name="connsiteY9" fmla="*/ 899186 h 1223222"/>
                    <a:gd name="connsiteX0" fmla="*/ 56803 w 949534"/>
                    <a:gd name="connsiteY0" fmla="*/ 899186 h 1223222"/>
                    <a:gd name="connsiteX1" fmla="*/ 48276 w 949534"/>
                    <a:gd name="connsiteY1" fmla="*/ 154037 h 1223222"/>
                    <a:gd name="connsiteX2" fmla="*/ 137289 w 949534"/>
                    <a:gd name="connsiteY2" fmla="*/ 744755 h 1223222"/>
                    <a:gd name="connsiteX3" fmla="*/ 193933 w 949534"/>
                    <a:gd name="connsiteY3" fmla="*/ 145945 h 1223222"/>
                    <a:gd name="connsiteX4" fmla="*/ 282945 w 949534"/>
                    <a:gd name="connsiteY4" fmla="*/ 607191 h 1223222"/>
                    <a:gd name="connsiteX5" fmla="*/ 633394 w 949534"/>
                    <a:gd name="connsiteY5" fmla="*/ 616 h 1223222"/>
                    <a:gd name="connsiteX6" fmla="*/ 566167 w 949534"/>
                    <a:gd name="connsiteY6" fmla="*/ 752849 h 1223222"/>
                    <a:gd name="connsiteX7" fmla="*/ 922215 w 949534"/>
                    <a:gd name="connsiteY7" fmla="*/ 299694 h 1223222"/>
                    <a:gd name="connsiteX8" fmla="*/ 886303 w 949534"/>
                    <a:gd name="connsiteY8" fmla="*/ 899186 h 1223222"/>
                    <a:gd name="connsiteX9" fmla="*/ 471553 w 949534"/>
                    <a:gd name="connsiteY9" fmla="*/ 1223222 h 1223222"/>
                    <a:gd name="connsiteX10" fmla="*/ 56803 w 949534"/>
                    <a:gd name="connsiteY10" fmla="*/ 899186 h 1223222"/>
                    <a:gd name="connsiteX0" fmla="*/ 56803 w 927544"/>
                    <a:gd name="connsiteY0" fmla="*/ 899186 h 1227029"/>
                    <a:gd name="connsiteX1" fmla="*/ 48276 w 927544"/>
                    <a:gd name="connsiteY1" fmla="*/ 154037 h 1227029"/>
                    <a:gd name="connsiteX2" fmla="*/ 137289 w 927544"/>
                    <a:gd name="connsiteY2" fmla="*/ 744755 h 1227029"/>
                    <a:gd name="connsiteX3" fmla="*/ 193933 w 927544"/>
                    <a:gd name="connsiteY3" fmla="*/ 145945 h 1227029"/>
                    <a:gd name="connsiteX4" fmla="*/ 282945 w 927544"/>
                    <a:gd name="connsiteY4" fmla="*/ 607191 h 1227029"/>
                    <a:gd name="connsiteX5" fmla="*/ 633394 w 927544"/>
                    <a:gd name="connsiteY5" fmla="*/ 616 h 1227029"/>
                    <a:gd name="connsiteX6" fmla="*/ 566167 w 927544"/>
                    <a:gd name="connsiteY6" fmla="*/ 752849 h 1227029"/>
                    <a:gd name="connsiteX7" fmla="*/ 922215 w 927544"/>
                    <a:gd name="connsiteY7" fmla="*/ 299694 h 1227029"/>
                    <a:gd name="connsiteX8" fmla="*/ 554530 w 927544"/>
                    <a:gd name="connsiteY8" fmla="*/ 1061027 h 1227029"/>
                    <a:gd name="connsiteX9" fmla="*/ 471553 w 927544"/>
                    <a:gd name="connsiteY9" fmla="*/ 1223222 h 1227029"/>
                    <a:gd name="connsiteX10" fmla="*/ 56803 w 927544"/>
                    <a:gd name="connsiteY10" fmla="*/ 899186 h 1227029"/>
                    <a:gd name="connsiteX0" fmla="*/ 50758 w 921499"/>
                    <a:gd name="connsiteY0" fmla="*/ 899186 h 1223548"/>
                    <a:gd name="connsiteX1" fmla="*/ 42231 w 921499"/>
                    <a:gd name="connsiteY1" fmla="*/ 154037 h 1223548"/>
                    <a:gd name="connsiteX2" fmla="*/ 131244 w 921499"/>
                    <a:gd name="connsiteY2" fmla="*/ 744755 h 1223548"/>
                    <a:gd name="connsiteX3" fmla="*/ 187888 w 921499"/>
                    <a:gd name="connsiteY3" fmla="*/ 145945 h 1223548"/>
                    <a:gd name="connsiteX4" fmla="*/ 276900 w 921499"/>
                    <a:gd name="connsiteY4" fmla="*/ 607191 h 1223548"/>
                    <a:gd name="connsiteX5" fmla="*/ 627349 w 921499"/>
                    <a:gd name="connsiteY5" fmla="*/ 616 h 1223548"/>
                    <a:gd name="connsiteX6" fmla="*/ 560122 w 921499"/>
                    <a:gd name="connsiteY6" fmla="*/ 752849 h 1223548"/>
                    <a:gd name="connsiteX7" fmla="*/ 916170 w 921499"/>
                    <a:gd name="connsiteY7" fmla="*/ 299694 h 1223548"/>
                    <a:gd name="connsiteX8" fmla="*/ 548485 w 921499"/>
                    <a:gd name="connsiteY8" fmla="*/ 1061027 h 1223548"/>
                    <a:gd name="connsiteX9" fmla="*/ 465508 w 921499"/>
                    <a:gd name="connsiteY9" fmla="*/ 1223222 h 1223548"/>
                    <a:gd name="connsiteX10" fmla="*/ 357820 w 921499"/>
                    <a:gd name="connsiteY10" fmla="*/ 1019885 h 1223548"/>
                    <a:gd name="connsiteX11" fmla="*/ 50758 w 921499"/>
                    <a:gd name="connsiteY11" fmla="*/ 899186 h 1223548"/>
                    <a:gd name="connsiteX0" fmla="*/ 50758 w 921499"/>
                    <a:gd name="connsiteY0" fmla="*/ 899186 h 1083678"/>
                    <a:gd name="connsiteX1" fmla="*/ 42231 w 921499"/>
                    <a:gd name="connsiteY1" fmla="*/ 154037 h 1083678"/>
                    <a:gd name="connsiteX2" fmla="*/ 131244 w 921499"/>
                    <a:gd name="connsiteY2" fmla="*/ 744755 h 1083678"/>
                    <a:gd name="connsiteX3" fmla="*/ 187888 w 921499"/>
                    <a:gd name="connsiteY3" fmla="*/ 145945 h 1083678"/>
                    <a:gd name="connsiteX4" fmla="*/ 276900 w 921499"/>
                    <a:gd name="connsiteY4" fmla="*/ 607191 h 1083678"/>
                    <a:gd name="connsiteX5" fmla="*/ 627349 w 921499"/>
                    <a:gd name="connsiteY5" fmla="*/ 616 h 1083678"/>
                    <a:gd name="connsiteX6" fmla="*/ 560122 w 921499"/>
                    <a:gd name="connsiteY6" fmla="*/ 752849 h 1083678"/>
                    <a:gd name="connsiteX7" fmla="*/ 916170 w 921499"/>
                    <a:gd name="connsiteY7" fmla="*/ 299694 h 1083678"/>
                    <a:gd name="connsiteX8" fmla="*/ 548485 w 921499"/>
                    <a:gd name="connsiteY8" fmla="*/ 1061027 h 1083678"/>
                    <a:gd name="connsiteX9" fmla="*/ 473600 w 921499"/>
                    <a:gd name="connsiteY9" fmla="*/ 1020921 h 1083678"/>
                    <a:gd name="connsiteX10" fmla="*/ 357820 w 921499"/>
                    <a:gd name="connsiteY10" fmla="*/ 1019885 h 1083678"/>
                    <a:gd name="connsiteX11" fmla="*/ 50758 w 921499"/>
                    <a:gd name="connsiteY11" fmla="*/ 899186 h 1083678"/>
                    <a:gd name="connsiteX0" fmla="*/ 50758 w 921499"/>
                    <a:gd name="connsiteY0" fmla="*/ 906057 h 1090549"/>
                    <a:gd name="connsiteX1" fmla="*/ 42231 w 921499"/>
                    <a:gd name="connsiteY1" fmla="*/ 160908 h 1090549"/>
                    <a:gd name="connsiteX2" fmla="*/ 131244 w 921499"/>
                    <a:gd name="connsiteY2" fmla="*/ 751626 h 1090549"/>
                    <a:gd name="connsiteX3" fmla="*/ 187888 w 921499"/>
                    <a:gd name="connsiteY3" fmla="*/ 152816 h 1090549"/>
                    <a:gd name="connsiteX4" fmla="*/ 276900 w 921499"/>
                    <a:gd name="connsiteY4" fmla="*/ 614062 h 1090549"/>
                    <a:gd name="connsiteX5" fmla="*/ 454924 w 921499"/>
                    <a:gd name="connsiteY5" fmla="*/ 387485 h 1090549"/>
                    <a:gd name="connsiteX6" fmla="*/ 627349 w 921499"/>
                    <a:gd name="connsiteY6" fmla="*/ 7487 h 1090549"/>
                    <a:gd name="connsiteX7" fmla="*/ 560122 w 921499"/>
                    <a:gd name="connsiteY7" fmla="*/ 759720 h 1090549"/>
                    <a:gd name="connsiteX8" fmla="*/ 916170 w 921499"/>
                    <a:gd name="connsiteY8" fmla="*/ 306565 h 1090549"/>
                    <a:gd name="connsiteX9" fmla="*/ 548485 w 921499"/>
                    <a:gd name="connsiteY9" fmla="*/ 1067898 h 1090549"/>
                    <a:gd name="connsiteX10" fmla="*/ 473600 w 921499"/>
                    <a:gd name="connsiteY10" fmla="*/ 1027792 h 1090549"/>
                    <a:gd name="connsiteX11" fmla="*/ 357820 w 921499"/>
                    <a:gd name="connsiteY11" fmla="*/ 1026756 h 1090549"/>
                    <a:gd name="connsiteX12" fmla="*/ 50758 w 921499"/>
                    <a:gd name="connsiteY12" fmla="*/ 906057 h 1090549"/>
                    <a:gd name="connsiteX0" fmla="*/ 50758 w 921499"/>
                    <a:gd name="connsiteY0" fmla="*/ 1038031 h 1222523"/>
                    <a:gd name="connsiteX1" fmla="*/ 42231 w 921499"/>
                    <a:gd name="connsiteY1" fmla="*/ 292882 h 1222523"/>
                    <a:gd name="connsiteX2" fmla="*/ 131244 w 921499"/>
                    <a:gd name="connsiteY2" fmla="*/ 883600 h 1222523"/>
                    <a:gd name="connsiteX3" fmla="*/ 187888 w 921499"/>
                    <a:gd name="connsiteY3" fmla="*/ 284790 h 1222523"/>
                    <a:gd name="connsiteX4" fmla="*/ 276900 w 921499"/>
                    <a:gd name="connsiteY4" fmla="*/ 746036 h 1222523"/>
                    <a:gd name="connsiteX5" fmla="*/ 365912 w 921499"/>
                    <a:gd name="connsiteY5" fmla="*/ 1570 h 1222523"/>
                    <a:gd name="connsiteX6" fmla="*/ 454924 w 921499"/>
                    <a:gd name="connsiteY6" fmla="*/ 519459 h 1222523"/>
                    <a:gd name="connsiteX7" fmla="*/ 627349 w 921499"/>
                    <a:gd name="connsiteY7" fmla="*/ 139461 h 1222523"/>
                    <a:gd name="connsiteX8" fmla="*/ 560122 w 921499"/>
                    <a:gd name="connsiteY8" fmla="*/ 891694 h 1222523"/>
                    <a:gd name="connsiteX9" fmla="*/ 916170 w 921499"/>
                    <a:gd name="connsiteY9" fmla="*/ 438539 h 1222523"/>
                    <a:gd name="connsiteX10" fmla="*/ 548485 w 921499"/>
                    <a:gd name="connsiteY10" fmla="*/ 1199872 h 1222523"/>
                    <a:gd name="connsiteX11" fmla="*/ 473600 w 921499"/>
                    <a:gd name="connsiteY11" fmla="*/ 1159766 h 1222523"/>
                    <a:gd name="connsiteX12" fmla="*/ 357820 w 921499"/>
                    <a:gd name="connsiteY12" fmla="*/ 1158730 h 1222523"/>
                    <a:gd name="connsiteX13" fmla="*/ 50758 w 921499"/>
                    <a:gd name="connsiteY13" fmla="*/ 1038031 h 12225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921499" h="1222523">
                      <a:moveTo>
                        <a:pt x="50758" y="1038031"/>
                      </a:moveTo>
                      <a:cubicBezTo>
                        <a:pt x="-1840" y="893723"/>
                        <a:pt x="-26894" y="346888"/>
                        <a:pt x="42231" y="292882"/>
                      </a:cubicBezTo>
                      <a:cubicBezTo>
                        <a:pt x="77224" y="201058"/>
                        <a:pt x="60698" y="813414"/>
                        <a:pt x="131244" y="883600"/>
                      </a:cubicBezTo>
                      <a:cubicBezTo>
                        <a:pt x="169007" y="975310"/>
                        <a:pt x="132177" y="313057"/>
                        <a:pt x="187888" y="284790"/>
                      </a:cubicBezTo>
                      <a:cubicBezTo>
                        <a:pt x="228348" y="237586"/>
                        <a:pt x="230630" y="674502"/>
                        <a:pt x="276900" y="746036"/>
                      </a:cubicBezTo>
                      <a:cubicBezTo>
                        <a:pt x="297130" y="822910"/>
                        <a:pt x="336241" y="39333"/>
                        <a:pt x="365912" y="1570"/>
                      </a:cubicBezTo>
                      <a:cubicBezTo>
                        <a:pt x="395583" y="-36193"/>
                        <a:pt x="401911" y="620555"/>
                        <a:pt x="454924" y="519459"/>
                      </a:cubicBezTo>
                      <a:cubicBezTo>
                        <a:pt x="507938" y="418363"/>
                        <a:pt x="609816" y="77422"/>
                        <a:pt x="627349" y="139461"/>
                      </a:cubicBezTo>
                      <a:cubicBezTo>
                        <a:pt x="644882" y="201500"/>
                        <a:pt x="529518" y="754184"/>
                        <a:pt x="560122" y="891694"/>
                      </a:cubicBezTo>
                      <a:cubicBezTo>
                        <a:pt x="590726" y="1029204"/>
                        <a:pt x="862814" y="414149"/>
                        <a:pt x="916170" y="438539"/>
                      </a:cubicBezTo>
                      <a:cubicBezTo>
                        <a:pt x="969526" y="462929"/>
                        <a:pt x="606063" y="1133614"/>
                        <a:pt x="548485" y="1199872"/>
                      </a:cubicBezTo>
                      <a:cubicBezTo>
                        <a:pt x="490907" y="1266130"/>
                        <a:pt x="505378" y="1166623"/>
                        <a:pt x="473600" y="1159766"/>
                      </a:cubicBezTo>
                      <a:cubicBezTo>
                        <a:pt x="441822" y="1152909"/>
                        <a:pt x="426945" y="1212736"/>
                        <a:pt x="357820" y="1158730"/>
                      </a:cubicBezTo>
                      <a:cubicBezTo>
                        <a:pt x="288695" y="1104724"/>
                        <a:pt x="103356" y="1182339"/>
                        <a:pt x="50758" y="1038031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  <a:sp3d prstMaterial="plastic">
                  <a:bevelT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8" name="Ovalas 5"/>
                <p:cNvSpPr/>
                <p:nvPr/>
              </p:nvSpPr>
              <p:spPr>
                <a:xfrm>
                  <a:off x="1397873" y="1206698"/>
                  <a:ext cx="921499" cy="1544471"/>
                </a:xfrm>
                <a:custGeom>
                  <a:avLst/>
                  <a:gdLst>
                    <a:gd name="connsiteX0" fmla="*/ 0 w 829499"/>
                    <a:gd name="connsiteY0" fmla="*/ 324036 h 648072"/>
                    <a:gd name="connsiteX1" fmla="*/ 414750 w 829499"/>
                    <a:gd name="connsiteY1" fmla="*/ 0 h 648072"/>
                    <a:gd name="connsiteX2" fmla="*/ 829500 w 829499"/>
                    <a:gd name="connsiteY2" fmla="*/ 324036 h 648072"/>
                    <a:gd name="connsiteX3" fmla="*/ 414750 w 829499"/>
                    <a:gd name="connsiteY3" fmla="*/ 648072 h 648072"/>
                    <a:gd name="connsiteX4" fmla="*/ 0 w 829499"/>
                    <a:gd name="connsiteY4" fmla="*/ 324036 h 648072"/>
                    <a:gd name="connsiteX0" fmla="*/ 56803 w 886303"/>
                    <a:gd name="connsiteY0" fmla="*/ 750754 h 1074790"/>
                    <a:gd name="connsiteX1" fmla="*/ 48276 w 886303"/>
                    <a:gd name="connsiteY1" fmla="*/ 5605 h 1074790"/>
                    <a:gd name="connsiteX2" fmla="*/ 471553 w 886303"/>
                    <a:gd name="connsiteY2" fmla="*/ 426718 h 1074790"/>
                    <a:gd name="connsiteX3" fmla="*/ 886303 w 886303"/>
                    <a:gd name="connsiteY3" fmla="*/ 750754 h 1074790"/>
                    <a:gd name="connsiteX4" fmla="*/ 471553 w 886303"/>
                    <a:gd name="connsiteY4" fmla="*/ 1074790 h 1074790"/>
                    <a:gd name="connsiteX5" fmla="*/ 56803 w 886303"/>
                    <a:gd name="connsiteY5" fmla="*/ 750754 h 1074790"/>
                    <a:gd name="connsiteX0" fmla="*/ 56803 w 886303"/>
                    <a:gd name="connsiteY0" fmla="*/ 754508 h 1078544"/>
                    <a:gd name="connsiteX1" fmla="*/ 48276 w 886303"/>
                    <a:gd name="connsiteY1" fmla="*/ 9359 h 1078544"/>
                    <a:gd name="connsiteX2" fmla="*/ 137289 w 886303"/>
                    <a:gd name="connsiteY2" fmla="*/ 600077 h 1078544"/>
                    <a:gd name="connsiteX3" fmla="*/ 471553 w 886303"/>
                    <a:gd name="connsiteY3" fmla="*/ 430472 h 1078544"/>
                    <a:gd name="connsiteX4" fmla="*/ 886303 w 886303"/>
                    <a:gd name="connsiteY4" fmla="*/ 754508 h 1078544"/>
                    <a:gd name="connsiteX5" fmla="*/ 471553 w 886303"/>
                    <a:gd name="connsiteY5" fmla="*/ 1078544 h 1078544"/>
                    <a:gd name="connsiteX6" fmla="*/ 56803 w 886303"/>
                    <a:gd name="connsiteY6" fmla="*/ 754508 h 1078544"/>
                    <a:gd name="connsiteX0" fmla="*/ 56803 w 886303"/>
                    <a:gd name="connsiteY0" fmla="*/ 754940 h 1078976"/>
                    <a:gd name="connsiteX1" fmla="*/ 48276 w 886303"/>
                    <a:gd name="connsiteY1" fmla="*/ 9791 h 1078976"/>
                    <a:gd name="connsiteX2" fmla="*/ 137289 w 886303"/>
                    <a:gd name="connsiteY2" fmla="*/ 600509 h 1078976"/>
                    <a:gd name="connsiteX3" fmla="*/ 193933 w 886303"/>
                    <a:gd name="connsiteY3" fmla="*/ 1699 h 1078976"/>
                    <a:gd name="connsiteX4" fmla="*/ 471553 w 886303"/>
                    <a:gd name="connsiteY4" fmla="*/ 430904 h 1078976"/>
                    <a:gd name="connsiteX5" fmla="*/ 886303 w 886303"/>
                    <a:gd name="connsiteY5" fmla="*/ 754940 h 1078976"/>
                    <a:gd name="connsiteX6" fmla="*/ 471553 w 886303"/>
                    <a:gd name="connsiteY6" fmla="*/ 1078976 h 1078976"/>
                    <a:gd name="connsiteX7" fmla="*/ 56803 w 886303"/>
                    <a:gd name="connsiteY7" fmla="*/ 754940 h 1078976"/>
                    <a:gd name="connsiteX0" fmla="*/ 56803 w 886303"/>
                    <a:gd name="connsiteY0" fmla="*/ 756798 h 1080834"/>
                    <a:gd name="connsiteX1" fmla="*/ 48276 w 886303"/>
                    <a:gd name="connsiteY1" fmla="*/ 11649 h 1080834"/>
                    <a:gd name="connsiteX2" fmla="*/ 137289 w 886303"/>
                    <a:gd name="connsiteY2" fmla="*/ 602367 h 1080834"/>
                    <a:gd name="connsiteX3" fmla="*/ 193933 w 886303"/>
                    <a:gd name="connsiteY3" fmla="*/ 3557 h 1080834"/>
                    <a:gd name="connsiteX4" fmla="*/ 282945 w 886303"/>
                    <a:gd name="connsiteY4" fmla="*/ 464803 h 1080834"/>
                    <a:gd name="connsiteX5" fmla="*/ 471553 w 886303"/>
                    <a:gd name="connsiteY5" fmla="*/ 432762 h 1080834"/>
                    <a:gd name="connsiteX6" fmla="*/ 886303 w 886303"/>
                    <a:gd name="connsiteY6" fmla="*/ 756798 h 1080834"/>
                    <a:gd name="connsiteX7" fmla="*/ 471553 w 886303"/>
                    <a:gd name="connsiteY7" fmla="*/ 1080834 h 1080834"/>
                    <a:gd name="connsiteX8" fmla="*/ 56803 w 886303"/>
                    <a:gd name="connsiteY8" fmla="*/ 756798 h 1080834"/>
                    <a:gd name="connsiteX0" fmla="*/ 56803 w 886303"/>
                    <a:gd name="connsiteY0" fmla="*/ 900911 h 1224947"/>
                    <a:gd name="connsiteX1" fmla="*/ 48276 w 886303"/>
                    <a:gd name="connsiteY1" fmla="*/ 155762 h 1224947"/>
                    <a:gd name="connsiteX2" fmla="*/ 137289 w 886303"/>
                    <a:gd name="connsiteY2" fmla="*/ 746480 h 1224947"/>
                    <a:gd name="connsiteX3" fmla="*/ 193933 w 886303"/>
                    <a:gd name="connsiteY3" fmla="*/ 147670 h 1224947"/>
                    <a:gd name="connsiteX4" fmla="*/ 282945 w 886303"/>
                    <a:gd name="connsiteY4" fmla="*/ 608916 h 1224947"/>
                    <a:gd name="connsiteX5" fmla="*/ 633394 w 886303"/>
                    <a:gd name="connsiteY5" fmla="*/ 2341 h 1224947"/>
                    <a:gd name="connsiteX6" fmla="*/ 886303 w 886303"/>
                    <a:gd name="connsiteY6" fmla="*/ 900911 h 1224947"/>
                    <a:gd name="connsiteX7" fmla="*/ 471553 w 886303"/>
                    <a:gd name="connsiteY7" fmla="*/ 1224947 h 1224947"/>
                    <a:gd name="connsiteX8" fmla="*/ 56803 w 886303"/>
                    <a:gd name="connsiteY8" fmla="*/ 900911 h 1224947"/>
                    <a:gd name="connsiteX0" fmla="*/ 56803 w 892394"/>
                    <a:gd name="connsiteY0" fmla="*/ 899186 h 1223222"/>
                    <a:gd name="connsiteX1" fmla="*/ 48276 w 892394"/>
                    <a:gd name="connsiteY1" fmla="*/ 154037 h 1223222"/>
                    <a:gd name="connsiteX2" fmla="*/ 137289 w 892394"/>
                    <a:gd name="connsiteY2" fmla="*/ 744755 h 1223222"/>
                    <a:gd name="connsiteX3" fmla="*/ 193933 w 892394"/>
                    <a:gd name="connsiteY3" fmla="*/ 145945 h 1223222"/>
                    <a:gd name="connsiteX4" fmla="*/ 282945 w 892394"/>
                    <a:gd name="connsiteY4" fmla="*/ 607191 h 1223222"/>
                    <a:gd name="connsiteX5" fmla="*/ 633394 w 892394"/>
                    <a:gd name="connsiteY5" fmla="*/ 616 h 1223222"/>
                    <a:gd name="connsiteX6" fmla="*/ 566167 w 892394"/>
                    <a:gd name="connsiteY6" fmla="*/ 752849 h 1223222"/>
                    <a:gd name="connsiteX7" fmla="*/ 886303 w 892394"/>
                    <a:gd name="connsiteY7" fmla="*/ 899186 h 1223222"/>
                    <a:gd name="connsiteX8" fmla="*/ 471553 w 892394"/>
                    <a:gd name="connsiteY8" fmla="*/ 1223222 h 1223222"/>
                    <a:gd name="connsiteX9" fmla="*/ 56803 w 892394"/>
                    <a:gd name="connsiteY9" fmla="*/ 899186 h 1223222"/>
                    <a:gd name="connsiteX0" fmla="*/ 56803 w 949534"/>
                    <a:gd name="connsiteY0" fmla="*/ 899186 h 1223222"/>
                    <a:gd name="connsiteX1" fmla="*/ 48276 w 949534"/>
                    <a:gd name="connsiteY1" fmla="*/ 154037 h 1223222"/>
                    <a:gd name="connsiteX2" fmla="*/ 137289 w 949534"/>
                    <a:gd name="connsiteY2" fmla="*/ 744755 h 1223222"/>
                    <a:gd name="connsiteX3" fmla="*/ 193933 w 949534"/>
                    <a:gd name="connsiteY3" fmla="*/ 145945 h 1223222"/>
                    <a:gd name="connsiteX4" fmla="*/ 282945 w 949534"/>
                    <a:gd name="connsiteY4" fmla="*/ 607191 h 1223222"/>
                    <a:gd name="connsiteX5" fmla="*/ 633394 w 949534"/>
                    <a:gd name="connsiteY5" fmla="*/ 616 h 1223222"/>
                    <a:gd name="connsiteX6" fmla="*/ 566167 w 949534"/>
                    <a:gd name="connsiteY6" fmla="*/ 752849 h 1223222"/>
                    <a:gd name="connsiteX7" fmla="*/ 922215 w 949534"/>
                    <a:gd name="connsiteY7" fmla="*/ 299694 h 1223222"/>
                    <a:gd name="connsiteX8" fmla="*/ 886303 w 949534"/>
                    <a:gd name="connsiteY8" fmla="*/ 899186 h 1223222"/>
                    <a:gd name="connsiteX9" fmla="*/ 471553 w 949534"/>
                    <a:gd name="connsiteY9" fmla="*/ 1223222 h 1223222"/>
                    <a:gd name="connsiteX10" fmla="*/ 56803 w 949534"/>
                    <a:gd name="connsiteY10" fmla="*/ 899186 h 1223222"/>
                    <a:gd name="connsiteX0" fmla="*/ 56803 w 927544"/>
                    <a:gd name="connsiteY0" fmla="*/ 899186 h 1227029"/>
                    <a:gd name="connsiteX1" fmla="*/ 48276 w 927544"/>
                    <a:gd name="connsiteY1" fmla="*/ 154037 h 1227029"/>
                    <a:gd name="connsiteX2" fmla="*/ 137289 w 927544"/>
                    <a:gd name="connsiteY2" fmla="*/ 744755 h 1227029"/>
                    <a:gd name="connsiteX3" fmla="*/ 193933 w 927544"/>
                    <a:gd name="connsiteY3" fmla="*/ 145945 h 1227029"/>
                    <a:gd name="connsiteX4" fmla="*/ 282945 w 927544"/>
                    <a:gd name="connsiteY4" fmla="*/ 607191 h 1227029"/>
                    <a:gd name="connsiteX5" fmla="*/ 633394 w 927544"/>
                    <a:gd name="connsiteY5" fmla="*/ 616 h 1227029"/>
                    <a:gd name="connsiteX6" fmla="*/ 566167 w 927544"/>
                    <a:gd name="connsiteY6" fmla="*/ 752849 h 1227029"/>
                    <a:gd name="connsiteX7" fmla="*/ 922215 w 927544"/>
                    <a:gd name="connsiteY7" fmla="*/ 299694 h 1227029"/>
                    <a:gd name="connsiteX8" fmla="*/ 554530 w 927544"/>
                    <a:gd name="connsiteY8" fmla="*/ 1061027 h 1227029"/>
                    <a:gd name="connsiteX9" fmla="*/ 471553 w 927544"/>
                    <a:gd name="connsiteY9" fmla="*/ 1223222 h 1227029"/>
                    <a:gd name="connsiteX10" fmla="*/ 56803 w 927544"/>
                    <a:gd name="connsiteY10" fmla="*/ 899186 h 1227029"/>
                    <a:gd name="connsiteX0" fmla="*/ 50758 w 921499"/>
                    <a:gd name="connsiteY0" fmla="*/ 899186 h 1223548"/>
                    <a:gd name="connsiteX1" fmla="*/ 42231 w 921499"/>
                    <a:gd name="connsiteY1" fmla="*/ 154037 h 1223548"/>
                    <a:gd name="connsiteX2" fmla="*/ 131244 w 921499"/>
                    <a:gd name="connsiteY2" fmla="*/ 744755 h 1223548"/>
                    <a:gd name="connsiteX3" fmla="*/ 187888 w 921499"/>
                    <a:gd name="connsiteY3" fmla="*/ 145945 h 1223548"/>
                    <a:gd name="connsiteX4" fmla="*/ 276900 w 921499"/>
                    <a:gd name="connsiteY4" fmla="*/ 607191 h 1223548"/>
                    <a:gd name="connsiteX5" fmla="*/ 627349 w 921499"/>
                    <a:gd name="connsiteY5" fmla="*/ 616 h 1223548"/>
                    <a:gd name="connsiteX6" fmla="*/ 560122 w 921499"/>
                    <a:gd name="connsiteY6" fmla="*/ 752849 h 1223548"/>
                    <a:gd name="connsiteX7" fmla="*/ 916170 w 921499"/>
                    <a:gd name="connsiteY7" fmla="*/ 299694 h 1223548"/>
                    <a:gd name="connsiteX8" fmla="*/ 548485 w 921499"/>
                    <a:gd name="connsiteY8" fmla="*/ 1061027 h 1223548"/>
                    <a:gd name="connsiteX9" fmla="*/ 465508 w 921499"/>
                    <a:gd name="connsiteY9" fmla="*/ 1223222 h 1223548"/>
                    <a:gd name="connsiteX10" fmla="*/ 357820 w 921499"/>
                    <a:gd name="connsiteY10" fmla="*/ 1019885 h 1223548"/>
                    <a:gd name="connsiteX11" fmla="*/ 50758 w 921499"/>
                    <a:gd name="connsiteY11" fmla="*/ 899186 h 1223548"/>
                    <a:gd name="connsiteX0" fmla="*/ 50758 w 921499"/>
                    <a:gd name="connsiteY0" fmla="*/ 899186 h 1083678"/>
                    <a:gd name="connsiteX1" fmla="*/ 42231 w 921499"/>
                    <a:gd name="connsiteY1" fmla="*/ 154037 h 1083678"/>
                    <a:gd name="connsiteX2" fmla="*/ 131244 w 921499"/>
                    <a:gd name="connsiteY2" fmla="*/ 744755 h 1083678"/>
                    <a:gd name="connsiteX3" fmla="*/ 187888 w 921499"/>
                    <a:gd name="connsiteY3" fmla="*/ 145945 h 1083678"/>
                    <a:gd name="connsiteX4" fmla="*/ 276900 w 921499"/>
                    <a:gd name="connsiteY4" fmla="*/ 607191 h 1083678"/>
                    <a:gd name="connsiteX5" fmla="*/ 627349 w 921499"/>
                    <a:gd name="connsiteY5" fmla="*/ 616 h 1083678"/>
                    <a:gd name="connsiteX6" fmla="*/ 560122 w 921499"/>
                    <a:gd name="connsiteY6" fmla="*/ 752849 h 1083678"/>
                    <a:gd name="connsiteX7" fmla="*/ 916170 w 921499"/>
                    <a:gd name="connsiteY7" fmla="*/ 299694 h 1083678"/>
                    <a:gd name="connsiteX8" fmla="*/ 548485 w 921499"/>
                    <a:gd name="connsiteY8" fmla="*/ 1061027 h 1083678"/>
                    <a:gd name="connsiteX9" fmla="*/ 473600 w 921499"/>
                    <a:gd name="connsiteY9" fmla="*/ 1020921 h 1083678"/>
                    <a:gd name="connsiteX10" fmla="*/ 357820 w 921499"/>
                    <a:gd name="connsiteY10" fmla="*/ 1019885 h 1083678"/>
                    <a:gd name="connsiteX11" fmla="*/ 50758 w 921499"/>
                    <a:gd name="connsiteY11" fmla="*/ 899186 h 1083678"/>
                    <a:gd name="connsiteX0" fmla="*/ 50758 w 921499"/>
                    <a:gd name="connsiteY0" fmla="*/ 906057 h 1090549"/>
                    <a:gd name="connsiteX1" fmla="*/ 42231 w 921499"/>
                    <a:gd name="connsiteY1" fmla="*/ 160908 h 1090549"/>
                    <a:gd name="connsiteX2" fmla="*/ 131244 w 921499"/>
                    <a:gd name="connsiteY2" fmla="*/ 751626 h 1090549"/>
                    <a:gd name="connsiteX3" fmla="*/ 187888 w 921499"/>
                    <a:gd name="connsiteY3" fmla="*/ 152816 h 1090549"/>
                    <a:gd name="connsiteX4" fmla="*/ 276900 w 921499"/>
                    <a:gd name="connsiteY4" fmla="*/ 614062 h 1090549"/>
                    <a:gd name="connsiteX5" fmla="*/ 454924 w 921499"/>
                    <a:gd name="connsiteY5" fmla="*/ 387485 h 1090549"/>
                    <a:gd name="connsiteX6" fmla="*/ 627349 w 921499"/>
                    <a:gd name="connsiteY6" fmla="*/ 7487 h 1090549"/>
                    <a:gd name="connsiteX7" fmla="*/ 560122 w 921499"/>
                    <a:gd name="connsiteY7" fmla="*/ 759720 h 1090549"/>
                    <a:gd name="connsiteX8" fmla="*/ 916170 w 921499"/>
                    <a:gd name="connsiteY8" fmla="*/ 306565 h 1090549"/>
                    <a:gd name="connsiteX9" fmla="*/ 548485 w 921499"/>
                    <a:gd name="connsiteY9" fmla="*/ 1067898 h 1090549"/>
                    <a:gd name="connsiteX10" fmla="*/ 473600 w 921499"/>
                    <a:gd name="connsiteY10" fmla="*/ 1027792 h 1090549"/>
                    <a:gd name="connsiteX11" fmla="*/ 357820 w 921499"/>
                    <a:gd name="connsiteY11" fmla="*/ 1026756 h 1090549"/>
                    <a:gd name="connsiteX12" fmla="*/ 50758 w 921499"/>
                    <a:gd name="connsiteY12" fmla="*/ 906057 h 1090549"/>
                    <a:gd name="connsiteX0" fmla="*/ 50758 w 921499"/>
                    <a:gd name="connsiteY0" fmla="*/ 1038031 h 1222523"/>
                    <a:gd name="connsiteX1" fmla="*/ 42231 w 921499"/>
                    <a:gd name="connsiteY1" fmla="*/ 292882 h 1222523"/>
                    <a:gd name="connsiteX2" fmla="*/ 131244 w 921499"/>
                    <a:gd name="connsiteY2" fmla="*/ 883600 h 1222523"/>
                    <a:gd name="connsiteX3" fmla="*/ 187888 w 921499"/>
                    <a:gd name="connsiteY3" fmla="*/ 284790 h 1222523"/>
                    <a:gd name="connsiteX4" fmla="*/ 276900 w 921499"/>
                    <a:gd name="connsiteY4" fmla="*/ 746036 h 1222523"/>
                    <a:gd name="connsiteX5" fmla="*/ 365912 w 921499"/>
                    <a:gd name="connsiteY5" fmla="*/ 1570 h 1222523"/>
                    <a:gd name="connsiteX6" fmla="*/ 454924 w 921499"/>
                    <a:gd name="connsiteY6" fmla="*/ 519459 h 1222523"/>
                    <a:gd name="connsiteX7" fmla="*/ 627349 w 921499"/>
                    <a:gd name="connsiteY7" fmla="*/ 139461 h 1222523"/>
                    <a:gd name="connsiteX8" fmla="*/ 560122 w 921499"/>
                    <a:gd name="connsiteY8" fmla="*/ 891694 h 1222523"/>
                    <a:gd name="connsiteX9" fmla="*/ 916170 w 921499"/>
                    <a:gd name="connsiteY9" fmla="*/ 438539 h 1222523"/>
                    <a:gd name="connsiteX10" fmla="*/ 548485 w 921499"/>
                    <a:gd name="connsiteY10" fmla="*/ 1199872 h 1222523"/>
                    <a:gd name="connsiteX11" fmla="*/ 473600 w 921499"/>
                    <a:gd name="connsiteY11" fmla="*/ 1159766 h 1222523"/>
                    <a:gd name="connsiteX12" fmla="*/ 357820 w 921499"/>
                    <a:gd name="connsiteY12" fmla="*/ 1158730 h 1222523"/>
                    <a:gd name="connsiteX13" fmla="*/ 50758 w 921499"/>
                    <a:gd name="connsiteY13" fmla="*/ 1038031 h 12225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921499" h="1222523">
                      <a:moveTo>
                        <a:pt x="50758" y="1038031"/>
                      </a:moveTo>
                      <a:cubicBezTo>
                        <a:pt x="-1840" y="893723"/>
                        <a:pt x="-26894" y="346888"/>
                        <a:pt x="42231" y="292882"/>
                      </a:cubicBezTo>
                      <a:cubicBezTo>
                        <a:pt x="77224" y="201058"/>
                        <a:pt x="60698" y="813414"/>
                        <a:pt x="131244" y="883600"/>
                      </a:cubicBezTo>
                      <a:cubicBezTo>
                        <a:pt x="169007" y="975310"/>
                        <a:pt x="132177" y="313057"/>
                        <a:pt x="187888" y="284790"/>
                      </a:cubicBezTo>
                      <a:cubicBezTo>
                        <a:pt x="228348" y="237586"/>
                        <a:pt x="230630" y="674502"/>
                        <a:pt x="276900" y="746036"/>
                      </a:cubicBezTo>
                      <a:cubicBezTo>
                        <a:pt x="297130" y="822910"/>
                        <a:pt x="336241" y="39333"/>
                        <a:pt x="365912" y="1570"/>
                      </a:cubicBezTo>
                      <a:cubicBezTo>
                        <a:pt x="395583" y="-36193"/>
                        <a:pt x="401911" y="620555"/>
                        <a:pt x="454924" y="519459"/>
                      </a:cubicBezTo>
                      <a:cubicBezTo>
                        <a:pt x="507938" y="418363"/>
                        <a:pt x="609816" y="77422"/>
                        <a:pt x="627349" y="139461"/>
                      </a:cubicBezTo>
                      <a:cubicBezTo>
                        <a:pt x="644882" y="201500"/>
                        <a:pt x="529518" y="754184"/>
                        <a:pt x="560122" y="891694"/>
                      </a:cubicBezTo>
                      <a:cubicBezTo>
                        <a:pt x="590726" y="1029204"/>
                        <a:pt x="862814" y="414149"/>
                        <a:pt x="916170" y="438539"/>
                      </a:cubicBezTo>
                      <a:cubicBezTo>
                        <a:pt x="969526" y="462929"/>
                        <a:pt x="606063" y="1133614"/>
                        <a:pt x="548485" y="1199872"/>
                      </a:cubicBezTo>
                      <a:cubicBezTo>
                        <a:pt x="490907" y="1266130"/>
                        <a:pt x="505378" y="1166623"/>
                        <a:pt x="473600" y="1159766"/>
                      </a:cubicBezTo>
                      <a:cubicBezTo>
                        <a:pt x="441822" y="1152909"/>
                        <a:pt x="426945" y="1212736"/>
                        <a:pt x="357820" y="1158730"/>
                      </a:cubicBezTo>
                      <a:cubicBezTo>
                        <a:pt x="288695" y="1104724"/>
                        <a:pt x="103356" y="1182339"/>
                        <a:pt x="50758" y="1038031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  <a:sp3d prstMaterial="plastic">
                  <a:bevelT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9" name="Ovalas 5"/>
                <p:cNvSpPr/>
                <p:nvPr/>
              </p:nvSpPr>
              <p:spPr>
                <a:xfrm>
                  <a:off x="976352" y="1265606"/>
                  <a:ext cx="921499" cy="1544471"/>
                </a:xfrm>
                <a:custGeom>
                  <a:avLst/>
                  <a:gdLst>
                    <a:gd name="connsiteX0" fmla="*/ 0 w 829499"/>
                    <a:gd name="connsiteY0" fmla="*/ 324036 h 648072"/>
                    <a:gd name="connsiteX1" fmla="*/ 414750 w 829499"/>
                    <a:gd name="connsiteY1" fmla="*/ 0 h 648072"/>
                    <a:gd name="connsiteX2" fmla="*/ 829500 w 829499"/>
                    <a:gd name="connsiteY2" fmla="*/ 324036 h 648072"/>
                    <a:gd name="connsiteX3" fmla="*/ 414750 w 829499"/>
                    <a:gd name="connsiteY3" fmla="*/ 648072 h 648072"/>
                    <a:gd name="connsiteX4" fmla="*/ 0 w 829499"/>
                    <a:gd name="connsiteY4" fmla="*/ 324036 h 648072"/>
                    <a:gd name="connsiteX0" fmla="*/ 56803 w 886303"/>
                    <a:gd name="connsiteY0" fmla="*/ 750754 h 1074790"/>
                    <a:gd name="connsiteX1" fmla="*/ 48276 w 886303"/>
                    <a:gd name="connsiteY1" fmla="*/ 5605 h 1074790"/>
                    <a:gd name="connsiteX2" fmla="*/ 471553 w 886303"/>
                    <a:gd name="connsiteY2" fmla="*/ 426718 h 1074790"/>
                    <a:gd name="connsiteX3" fmla="*/ 886303 w 886303"/>
                    <a:gd name="connsiteY3" fmla="*/ 750754 h 1074790"/>
                    <a:gd name="connsiteX4" fmla="*/ 471553 w 886303"/>
                    <a:gd name="connsiteY4" fmla="*/ 1074790 h 1074790"/>
                    <a:gd name="connsiteX5" fmla="*/ 56803 w 886303"/>
                    <a:gd name="connsiteY5" fmla="*/ 750754 h 1074790"/>
                    <a:gd name="connsiteX0" fmla="*/ 56803 w 886303"/>
                    <a:gd name="connsiteY0" fmla="*/ 754508 h 1078544"/>
                    <a:gd name="connsiteX1" fmla="*/ 48276 w 886303"/>
                    <a:gd name="connsiteY1" fmla="*/ 9359 h 1078544"/>
                    <a:gd name="connsiteX2" fmla="*/ 137289 w 886303"/>
                    <a:gd name="connsiteY2" fmla="*/ 600077 h 1078544"/>
                    <a:gd name="connsiteX3" fmla="*/ 471553 w 886303"/>
                    <a:gd name="connsiteY3" fmla="*/ 430472 h 1078544"/>
                    <a:gd name="connsiteX4" fmla="*/ 886303 w 886303"/>
                    <a:gd name="connsiteY4" fmla="*/ 754508 h 1078544"/>
                    <a:gd name="connsiteX5" fmla="*/ 471553 w 886303"/>
                    <a:gd name="connsiteY5" fmla="*/ 1078544 h 1078544"/>
                    <a:gd name="connsiteX6" fmla="*/ 56803 w 886303"/>
                    <a:gd name="connsiteY6" fmla="*/ 754508 h 1078544"/>
                    <a:gd name="connsiteX0" fmla="*/ 56803 w 886303"/>
                    <a:gd name="connsiteY0" fmla="*/ 754940 h 1078976"/>
                    <a:gd name="connsiteX1" fmla="*/ 48276 w 886303"/>
                    <a:gd name="connsiteY1" fmla="*/ 9791 h 1078976"/>
                    <a:gd name="connsiteX2" fmla="*/ 137289 w 886303"/>
                    <a:gd name="connsiteY2" fmla="*/ 600509 h 1078976"/>
                    <a:gd name="connsiteX3" fmla="*/ 193933 w 886303"/>
                    <a:gd name="connsiteY3" fmla="*/ 1699 h 1078976"/>
                    <a:gd name="connsiteX4" fmla="*/ 471553 w 886303"/>
                    <a:gd name="connsiteY4" fmla="*/ 430904 h 1078976"/>
                    <a:gd name="connsiteX5" fmla="*/ 886303 w 886303"/>
                    <a:gd name="connsiteY5" fmla="*/ 754940 h 1078976"/>
                    <a:gd name="connsiteX6" fmla="*/ 471553 w 886303"/>
                    <a:gd name="connsiteY6" fmla="*/ 1078976 h 1078976"/>
                    <a:gd name="connsiteX7" fmla="*/ 56803 w 886303"/>
                    <a:gd name="connsiteY7" fmla="*/ 754940 h 1078976"/>
                    <a:gd name="connsiteX0" fmla="*/ 56803 w 886303"/>
                    <a:gd name="connsiteY0" fmla="*/ 756798 h 1080834"/>
                    <a:gd name="connsiteX1" fmla="*/ 48276 w 886303"/>
                    <a:gd name="connsiteY1" fmla="*/ 11649 h 1080834"/>
                    <a:gd name="connsiteX2" fmla="*/ 137289 w 886303"/>
                    <a:gd name="connsiteY2" fmla="*/ 602367 h 1080834"/>
                    <a:gd name="connsiteX3" fmla="*/ 193933 w 886303"/>
                    <a:gd name="connsiteY3" fmla="*/ 3557 h 1080834"/>
                    <a:gd name="connsiteX4" fmla="*/ 282945 w 886303"/>
                    <a:gd name="connsiteY4" fmla="*/ 464803 h 1080834"/>
                    <a:gd name="connsiteX5" fmla="*/ 471553 w 886303"/>
                    <a:gd name="connsiteY5" fmla="*/ 432762 h 1080834"/>
                    <a:gd name="connsiteX6" fmla="*/ 886303 w 886303"/>
                    <a:gd name="connsiteY6" fmla="*/ 756798 h 1080834"/>
                    <a:gd name="connsiteX7" fmla="*/ 471553 w 886303"/>
                    <a:gd name="connsiteY7" fmla="*/ 1080834 h 1080834"/>
                    <a:gd name="connsiteX8" fmla="*/ 56803 w 886303"/>
                    <a:gd name="connsiteY8" fmla="*/ 756798 h 1080834"/>
                    <a:gd name="connsiteX0" fmla="*/ 56803 w 886303"/>
                    <a:gd name="connsiteY0" fmla="*/ 900911 h 1224947"/>
                    <a:gd name="connsiteX1" fmla="*/ 48276 w 886303"/>
                    <a:gd name="connsiteY1" fmla="*/ 155762 h 1224947"/>
                    <a:gd name="connsiteX2" fmla="*/ 137289 w 886303"/>
                    <a:gd name="connsiteY2" fmla="*/ 746480 h 1224947"/>
                    <a:gd name="connsiteX3" fmla="*/ 193933 w 886303"/>
                    <a:gd name="connsiteY3" fmla="*/ 147670 h 1224947"/>
                    <a:gd name="connsiteX4" fmla="*/ 282945 w 886303"/>
                    <a:gd name="connsiteY4" fmla="*/ 608916 h 1224947"/>
                    <a:gd name="connsiteX5" fmla="*/ 633394 w 886303"/>
                    <a:gd name="connsiteY5" fmla="*/ 2341 h 1224947"/>
                    <a:gd name="connsiteX6" fmla="*/ 886303 w 886303"/>
                    <a:gd name="connsiteY6" fmla="*/ 900911 h 1224947"/>
                    <a:gd name="connsiteX7" fmla="*/ 471553 w 886303"/>
                    <a:gd name="connsiteY7" fmla="*/ 1224947 h 1224947"/>
                    <a:gd name="connsiteX8" fmla="*/ 56803 w 886303"/>
                    <a:gd name="connsiteY8" fmla="*/ 900911 h 1224947"/>
                    <a:gd name="connsiteX0" fmla="*/ 56803 w 892394"/>
                    <a:gd name="connsiteY0" fmla="*/ 899186 h 1223222"/>
                    <a:gd name="connsiteX1" fmla="*/ 48276 w 892394"/>
                    <a:gd name="connsiteY1" fmla="*/ 154037 h 1223222"/>
                    <a:gd name="connsiteX2" fmla="*/ 137289 w 892394"/>
                    <a:gd name="connsiteY2" fmla="*/ 744755 h 1223222"/>
                    <a:gd name="connsiteX3" fmla="*/ 193933 w 892394"/>
                    <a:gd name="connsiteY3" fmla="*/ 145945 h 1223222"/>
                    <a:gd name="connsiteX4" fmla="*/ 282945 w 892394"/>
                    <a:gd name="connsiteY4" fmla="*/ 607191 h 1223222"/>
                    <a:gd name="connsiteX5" fmla="*/ 633394 w 892394"/>
                    <a:gd name="connsiteY5" fmla="*/ 616 h 1223222"/>
                    <a:gd name="connsiteX6" fmla="*/ 566167 w 892394"/>
                    <a:gd name="connsiteY6" fmla="*/ 752849 h 1223222"/>
                    <a:gd name="connsiteX7" fmla="*/ 886303 w 892394"/>
                    <a:gd name="connsiteY7" fmla="*/ 899186 h 1223222"/>
                    <a:gd name="connsiteX8" fmla="*/ 471553 w 892394"/>
                    <a:gd name="connsiteY8" fmla="*/ 1223222 h 1223222"/>
                    <a:gd name="connsiteX9" fmla="*/ 56803 w 892394"/>
                    <a:gd name="connsiteY9" fmla="*/ 899186 h 1223222"/>
                    <a:gd name="connsiteX0" fmla="*/ 56803 w 949534"/>
                    <a:gd name="connsiteY0" fmla="*/ 899186 h 1223222"/>
                    <a:gd name="connsiteX1" fmla="*/ 48276 w 949534"/>
                    <a:gd name="connsiteY1" fmla="*/ 154037 h 1223222"/>
                    <a:gd name="connsiteX2" fmla="*/ 137289 w 949534"/>
                    <a:gd name="connsiteY2" fmla="*/ 744755 h 1223222"/>
                    <a:gd name="connsiteX3" fmla="*/ 193933 w 949534"/>
                    <a:gd name="connsiteY3" fmla="*/ 145945 h 1223222"/>
                    <a:gd name="connsiteX4" fmla="*/ 282945 w 949534"/>
                    <a:gd name="connsiteY4" fmla="*/ 607191 h 1223222"/>
                    <a:gd name="connsiteX5" fmla="*/ 633394 w 949534"/>
                    <a:gd name="connsiteY5" fmla="*/ 616 h 1223222"/>
                    <a:gd name="connsiteX6" fmla="*/ 566167 w 949534"/>
                    <a:gd name="connsiteY6" fmla="*/ 752849 h 1223222"/>
                    <a:gd name="connsiteX7" fmla="*/ 922215 w 949534"/>
                    <a:gd name="connsiteY7" fmla="*/ 299694 h 1223222"/>
                    <a:gd name="connsiteX8" fmla="*/ 886303 w 949534"/>
                    <a:gd name="connsiteY8" fmla="*/ 899186 h 1223222"/>
                    <a:gd name="connsiteX9" fmla="*/ 471553 w 949534"/>
                    <a:gd name="connsiteY9" fmla="*/ 1223222 h 1223222"/>
                    <a:gd name="connsiteX10" fmla="*/ 56803 w 949534"/>
                    <a:gd name="connsiteY10" fmla="*/ 899186 h 1223222"/>
                    <a:gd name="connsiteX0" fmla="*/ 56803 w 927544"/>
                    <a:gd name="connsiteY0" fmla="*/ 899186 h 1227029"/>
                    <a:gd name="connsiteX1" fmla="*/ 48276 w 927544"/>
                    <a:gd name="connsiteY1" fmla="*/ 154037 h 1227029"/>
                    <a:gd name="connsiteX2" fmla="*/ 137289 w 927544"/>
                    <a:gd name="connsiteY2" fmla="*/ 744755 h 1227029"/>
                    <a:gd name="connsiteX3" fmla="*/ 193933 w 927544"/>
                    <a:gd name="connsiteY3" fmla="*/ 145945 h 1227029"/>
                    <a:gd name="connsiteX4" fmla="*/ 282945 w 927544"/>
                    <a:gd name="connsiteY4" fmla="*/ 607191 h 1227029"/>
                    <a:gd name="connsiteX5" fmla="*/ 633394 w 927544"/>
                    <a:gd name="connsiteY5" fmla="*/ 616 h 1227029"/>
                    <a:gd name="connsiteX6" fmla="*/ 566167 w 927544"/>
                    <a:gd name="connsiteY6" fmla="*/ 752849 h 1227029"/>
                    <a:gd name="connsiteX7" fmla="*/ 922215 w 927544"/>
                    <a:gd name="connsiteY7" fmla="*/ 299694 h 1227029"/>
                    <a:gd name="connsiteX8" fmla="*/ 554530 w 927544"/>
                    <a:gd name="connsiteY8" fmla="*/ 1061027 h 1227029"/>
                    <a:gd name="connsiteX9" fmla="*/ 471553 w 927544"/>
                    <a:gd name="connsiteY9" fmla="*/ 1223222 h 1227029"/>
                    <a:gd name="connsiteX10" fmla="*/ 56803 w 927544"/>
                    <a:gd name="connsiteY10" fmla="*/ 899186 h 1227029"/>
                    <a:gd name="connsiteX0" fmla="*/ 50758 w 921499"/>
                    <a:gd name="connsiteY0" fmla="*/ 899186 h 1223548"/>
                    <a:gd name="connsiteX1" fmla="*/ 42231 w 921499"/>
                    <a:gd name="connsiteY1" fmla="*/ 154037 h 1223548"/>
                    <a:gd name="connsiteX2" fmla="*/ 131244 w 921499"/>
                    <a:gd name="connsiteY2" fmla="*/ 744755 h 1223548"/>
                    <a:gd name="connsiteX3" fmla="*/ 187888 w 921499"/>
                    <a:gd name="connsiteY3" fmla="*/ 145945 h 1223548"/>
                    <a:gd name="connsiteX4" fmla="*/ 276900 w 921499"/>
                    <a:gd name="connsiteY4" fmla="*/ 607191 h 1223548"/>
                    <a:gd name="connsiteX5" fmla="*/ 627349 w 921499"/>
                    <a:gd name="connsiteY5" fmla="*/ 616 h 1223548"/>
                    <a:gd name="connsiteX6" fmla="*/ 560122 w 921499"/>
                    <a:gd name="connsiteY6" fmla="*/ 752849 h 1223548"/>
                    <a:gd name="connsiteX7" fmla="*/ 916170 w 921499"/>
                    <a:gd name="connsiteY7" fmla="*/ 299694 h 1223548"/>
                    <a:gd name="connsiteX8" fmla="*/ 548485 w 921499"/>
                    <a:gd name="connsiteY8" fmla="*/ 1061027 h 1223548"/>
                    <a:gd name="connsiteX9" fmla="*/ 465508 w 921499"/>
                    <a:gd name="connsiteY9" fmla="*/ 1223222 h 1223548"/>
                    <a:gd name="connsiteX10" fmla="*/ 357820 w 921499"/>
                    <a:gd name="connsiteY10" fmla="*/ 1019885 h 1223548"/>
                    <a:gd name="connsiteX11" fmla="*/ 50758 w 921499"/>
                    <a:gd name="connsiteY11" fmla="*/ 899186 h 1223548"/>
                    <a:gd name="connsiteX0" fmla="*/ 50758 w 921499"/>
                    <a:gd name="connsiteY0" fmla="*/ 899186 h 1083678"/>
                    <a:gd name="connsiteX1" fmla="*/ 42231 w 921499"/>
                    <a:gd name="connsiteY1" fmla="*/ 154037 h 1083678"/>
                    <a:gd name="connsiteX2" fmla="*/ 131244 w 921499"/>
                    <a:gd name="connsiteY2" fmla="*/ 744755 h 1083678"/>
                    <a:gd name="connsiteX3" fmla="*/ 187888 w 921499"/>
                    <a:gd name="connsiteY3" fmla="*/ 145945 h 1083678"/>
                    <a:gd name="connsiteX4" fmla="*/ 276900 w 921499"/>
                    <a:gd name="connsiteY4" fmla="*/ 607191 h 1083678"/>
                    <a:gd name="connsiteX5" fmla="*/ 627349 w 921499"/>
                    <a:gd name="connsiteY5" fmla="*/ 616 h 1083678"/>
                    <a:gd name="connsiteX6" fmla="*/ 560122 w 921499"/>
                    <a:gd name="connsiteY6" fmla="*/ 752849 h 1083678"/>
                    <a:gd name="connsiteX7" fmla="*/ 916170 w 921499"/>
                    <a:gd name="connsiteY7" fmla="*/ 299694 h 1083678"/>
                    <a:gd name="connsiteX8" fmla="*/ 548485 w 921499"/>
                    <a:gd name="connsiteY8" fmla="*/ 1061027 h 1083678"/>
                    <a:gd name="connsiteX9" fmla="*/ 473600 w 921499"/>
                    <a:gd name="connsiteY9" fmla="*/ 1020921 h 1083678"/>
                    <a:gd name="connsiteX10" fmla="*/ 357820 w 921499"/>
                    <a:gd name="connsiteY10" fmla="*/ 1019885 h 1083678"/>
                    <a:gd name="connsiteX11" fmla="*/ 50758 w 921499"/>
                    <a:gd name="connsiteY11" fmla="*/ 899186 h 1083678"/>
                    <a:gd name="connsiteX0" fmla="*/ 50758 w 921499"/>
                    <a:gd name="connsiteY0" fmla="*/ 906057 h 1090549"/>
                    <a:gd name="connsiteX1" fmla="*/ 42231 w 921499"/>
                    <a:gd name="connsiteY1" fmla="*/ 160908 h 1090549"/>
                    <a:gd name="connsiteX2" fmla="*/ 131244 w 921499"/>
                    <a:gd name="connsiteY2" fmla="*/ 751626 h 1090549"/>
                    <a:gd name="connsiteX3" fmla="*/ 187888 w 921499"/>
                    <a:gd name="connsiteY3" fmla="*/ 152816 h 1090549"/>
                    <a:gd name="connsiteX4" fmla="*/ 276900 w 921499"/>
                    <a:gd name="connsiteY4" fmla="*/ 614062 h 1090549"/>
                    <a:gd name="connsiteX5" fmla="*/ 454924 w 921499"/>
                    <a:gd name="connsiteY5" fmla="*/ 387485 h 1090549"/>
                    <a:gd name="connsiteX6" fmla="*/ 627349 w 921499"/>
                    <a:gd name="connsiteY6" fmla="*/ 7487 h 1090549"/>
                    <a:gd name="connsiteX7" fmla="*/ 560122 w 921499"/>
                    <a:gd name="connsiteY7" fmla="*/ 759720 h 1090549"/>
                    <a:gd name="connsiteX8" fmla="*/ 916170 w 921499"/>
                    <a:gd name="connsiteY8" fmla="*/ 306565 h 1090549"/>
                    <a:gd name="connsiteX9" fmla="*/ 548485 w 921499"/>
                    <a:gd name="connsiteY9" fmla="*/ 1067898 h 1090549"/>
                    <a:gd name="connsiteX10" fmla="*/ 473600 w 921499"/>
                    <a:gd name="connsiteY10" fmla="*/ 1027792 h 1090549"/>
                    <a:gd name="connsiteX11" fmla="*/ 357820 w 921499"/>
                    <a:gd name="connsiteY11" fmla="*/ 1026756 h 1090549"/>
                    <a:gd name="connsiteX12" fmla="*/ 50758 w 921499"/>
                    <a:gd name="connsiteY12" fmla="*/ 906057 h 1090549"/>
                    <a:gd name="connsiteX0" fmla="*/ 50758 w 921499"/>
                    <a:gd name="connsiteY0" fmla="*/ 1038031 h 1222523"/>
                    <a:gd name="connsiteX1" fmla="*/ 42231 w 921499"/>
                    <a:gd name="connsiteY1" fmla="*/ 292882 h 1222523"/>
                    <a:gd name="connsiteX2" fmla="*/ 131244 w 921499"/>
                    <a:gd name="connsiteY2" fmla="*/ 883600 h 1222523"/>
                    <a:gd name="connsiteX3" fmla="*/ 187888 w 921499"/>
                    <a:gd name="connsiteY3" fmla="*/ 284790 h 1222523"/>
                    <a:gd name="connsiteX4" fmla="*/ 276900 w 921499"/>
                    <a:gd name="connsiteY4" fmla="*/ 746036 h 1222523"/>
                    <a:gd name="connsiteX5" fmla="*/ 365912 w 921499"/>
                    <a:gd name="connsiteY5" fmla="*/ 1570 h 1222523"/>
                    <a:gd name="connsiteX6" fmla="*/ 454924 w 921499"/>
                    <a:gd name="connsiteY6" fmla="*/ 519459 h 1222523"/>
                    <a:gd name="connsiteX7" fmla="*/ 627349 w 921499"/>
                    <a:gd name="connsiteY7" fmla="*/ 139461 h 1222523"/>
                    <a:gd name="connsiteX8" fmla="*/ 560122 w 921499"/>
                    <a:gd name="connsiteY8" fmla="*/ 891694 h 1222523"/>
                    <a:gd name="connsiteX9" fmla="*/ 916170 w 921499"/>
                    <a:gd name="connsiteY9" fmla="*/ 438539 h 1222523"/>
                    <a:gd name="connsiteX10" fmla="*/ 548485 w 921499"/>
                    <a:gd name="connsiteY10" fmla="*/ 1199872 h 1222523"/>
                    <a:gd name="connsiteX11" fmla="*/ 473600 w 921499"/>
                    <a:gd name="connsiteY11" fmla="*/ 1159766 h 1222523"/>
                    <a:gd name="connsiteX12" fmla="*/ 357820 w 921499"/>
                    <a:gd name="connsiteY12" fmla="*/ 1158730 h 1222523"/>
                    <a:gd name="connsiteX13" fmla="*/ 50758 w 921499"/>
                    <a:gd name="connsiteY13" fmla="*/ 1038031 h 12225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921499" h="1222523">
                      <a:moveTo>
                        <a:pt x="50758" y="1038031"/>
                      </a:moveTo>
                      <a:cubicBezTo>
                        <a:pt x="-1840" y="893723"/>
                        <a:pt x="-26894" y="346888"/>
                        <a:pt x="42231" y="292882"/>
                      </a:cubicBezTo>
                      <a:cubicBezTo>
                        <a:pt x="77224" y="201058"/>
                        <a:pt x="60698" y="813414"/>
                        <a:pt x="131244" y="883600"/>
                      </a:cubicBezTo>
                      <a:cubicBezTo>
                        <a:pt x="169007" y="975310"/>
                        <a:pt x="132177" y="313057"/>
                        <a:pt x="187888" y="284790"/>
                      </a:cubicBezTo>
                      <a:cubicBezTo>
                        <a:pt x="228348" y="237586"/>
                        <a:pt x="230630" y="674502"/>
                        <a:pt x="276900" y="746036"/>
                      </a:cubicBezTo>
                      <a:cubicBezTo>
                        <a:pt x="297130" y="822910"/>
                        <a:pt x="336241" y="39333"/>
                        <a:pt x="365912" y="1570"/>
                      </a:cubicBezTo>
                      <a:cubicBezTo>
                        <a:pt x="395583" y="-36193"/>
                        <a:pt x="401911" y="620555"/>
                        <a:pt x="454924" y="519459"/>
                      </a:cubicBezTo>
                      <a:cubicBezTo>
                        <a:pt x="507938" y="418363"/>
                        <a:pt x="609816" y="77422"/>
                        <a:pt x="627349" y="139461"/>
                      </a:cubicBezTo>
                      <a:cubicBezTo>
                        <a:pt x="644882" y="201500"/>
                        <a:pt x="529518" y="754184"/>
                        <a:pt x="560122" y="891694"/>
                      </a:cubicBezTo>
                      <a:cubicBezTo>
                        <a:pt x="590726" y="1029204"/>
                        <a:pt x="862814" y="414149"/>
                        <a:pt x="916170" y="438539"/>
                      </a:cubicBezTo>
                      <a:cubicBezTo>
                        <a:pt x="969526" y="462929"/>
                        <a:pt x="606063" y="1133614"/>
                        <a:pt x="548485" y="1199872"/>
                      </a:cubicBezTo>
                      <a:cubicBezTo>
                        <a:pt x="490907" y="1266130"/>
                        <a:pt x="505378" y="1166623"/>
                        <a:pt x="473600" y="1159766"/>
                      </a:cubicBezTo>
                      <a:cubicBezTo>
                        <a:pt x="441822" y="1152909"/>
                        <a:pt x="426945" y="1212736"/>
                        <a:pt x="357820" y="1158730"/>
                      </a:cubicBezTo>
                      <a:cubicBezTo>
                        <a:pt x="288695" y="1104724"/>
                        <a:pt x="103356" y="1182339"/>
                        <a:pt x="50758" y="1038031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  <a:sp3d prstMaterial="plastic">
                  <a:bevelT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4" name="Grupė 143"/>
              <p:cNvGrpSpPr/>
              <p:nvPr/>
            </p:nvGrpSpPr>
            <p:grpSpPr>
              <a:xfrm rot="21166139">
                <a:off x="2348218" y="3640823"/>
                <a:ext cx="1847928" cy="1629872"/>
                <a:chOff x="-98603" y="754152"/>
                <a:chExt cx="2417975" cy="2055925"/>
              </a:xfrm>
              <a:scene3d>
                <a:camera prst="orthographicFront"/>
                <a:lightRig rig="threePt" dir="t"/>
              </a:scene3d>
            </p:grpSpPr>
            <p:grpSp>
              <p:nvGrpSpPr>
                <p:cNvPr id="145" name="Grupė 144"/>
                <p:cNvGrpSpPr/>
                <p:nvPr/>
              </p:nvGrpSpPr>
              <p:grpSpPr>
                <a:xfrm rot="462016">
                  <a:off x="1563222" y="790235"/>
                  <a:ext cx="614275" cy="1206418"/>
                  <a:chOff x="3045313" y="4046827"/>
                  <a:chExt cx="673102" cy="1308670"/>
                </a:xfrm>
              </p:grpSpPr>
              <p:sp>
                <p:nvSpPr>
                  <p:cNvPr id="155" name="Stačiakampis 6"/>
                  <p:cNvSpPr/>
                  <p:nvPr/>
                </p:nvSpPr>
                <p:spPr>
                  <a:xfrm>
                    <a:off x="3045313" y="4046827"/>
                    <a:ext cx="325346" cy="1308670"/>
                  </a:xfrm>
                  <a:custGeom>
                    <a:avLst/>
                    <a:gdLst>
                      <a:gd name="connsiteX0" fmla="*/ 0 w 175129"/>
                      <a:gd name="connsiteY0" fmla="*/ 0 h 1222523"/>
                      <a:gd name="connsiteX1" fmla="*/ 175129 w 175129"/>
                      <a:gd name="connsiteY1" fmla="*/ 0 h 1222523"/>
                      <a:gd name="connsiteX2" fmla="*/ 175129 w 175129"/>
                      <a:gd name="connsiteY2" fmla="*/ 1222523 h 1222523"/>
                      <a:gd name="connsiteX3" fmla="*/ 0 w 175129"/>
                      <a:gd name="connsiteY3" fmla="*/ 1222523 h 1222523"/>
                      <a:gd name="connsiteX4" fmla="*/ 0 w 175129"/>
                      <a:gd name="connsiteY4" fmla="*/ 0 h 1222523"/>
                      <a:gd name="connsiteX0" fmla="*/ 0 w 595915"/>
                      <a:gd name="connsiteY0" fmla="*/ 0 h 1222523"/>
                      <a:gd name="connsiteX1" fmla="*/ 595915 w 595915"/>
                      <a:gd name="connsiteY1" fmla="*/ 307497 h 1222523"/>
                      <a:gd name="connsiteX2" fmla="*/ 175129 w 595915"/>
                      <a:gd name="connsiteY2" fmla="*/ 1222523 h 1222523"/>
                      <a:gd name="connsiteX3" fmla="*/ 0 w 595915"/>
                      <a:gd name="connsiteY3" fmla="*/ 1222523 h 1222523"/>
                      <a:gd name="connsiteX4" fmla="*/ 0 w 595915"/>
                      <a:gd name="connsiteY4" fmla="*/ 0 h 1222523"/>
                      <a:gd name="connsiteX0" fmla="*/ 388417 w 595915"/>
                      <a:gd name="connsiteY0" fmla="*/ 0 h 1246799"/>
                      <a:gd name="connsiteX1" fmla="*/ 595915 w 595915"/>
                      <a:gd name="connsiteY1" fmla="*/ 331773 h 1246799"/>
                      <a:gd name="connsiteX2" fmla="*/ 175129 w 595915"/>
                      <a:gd name="connsiteY2" fmla="*/ 1246799 h 1246799"/>
                      <a:gd name="connsiteX3" fmla="*/ 0 w 595915"/>
                      <a:gd name="connsiteY3" fmla="*/ 1246799 h 1246799"/>
                      <a:gd name="connsiteX4" fmla="*/ 388417 w 595915"/>
                      <a:gd name="connsiteY4" fmla="*/ 0 h 1246799"/>
                      <a:gd name="connsiteX0" fmla="*/ 388417 w 814779"/>
                      <a:gd name="connsiteY0" fmla="*/ 0 h 1246799"/>
                      <a:gd name="connsiteX1" fmla="*/ 595915 w 814779"/>
                      <a:gd name="connsiteY1" fmla="*/ 331773 h 1246799"/>
                      <a:gd name="connsiteX2" fmla="*/ 175129 w 814779"/>
                      <a:gd name="connsiteY2" fmla="*/ 1246799 h 1246799"/>
                      <a:gd name="connsiteX3" fmla="*/ 0 w 814779"/>
                      <a:gd name="connsiteY3" fmla="*/ 1246799 h 1246799"/>
                      <a:gd name="connsiteX4" fmla="*/ 388417 w 814779"/>
                      <a:gd name="connsiteY4" fmla="*/ 0 h 1246799"/>
                      <a:gd name="connsiteX0" fmla="*/ 388417 w 774429"/>
                      <a:gd name="connsiteY0" fmla="*/ 0 h 1246799"/>
                      <a:gd name="connsiteX1" fmla="*/ 458351 w 774429"/>
                      <a:gd name="connsiteY1" fmla="*/ 275129 h 1246799"/>
                      <a:gd name="connsiteX2" fmla="*/ 175129 w 774429"/>
                      <a:gd name="connsiteY2" fmla="*/ 1246799 h 1246799"/>
                      <a:gd name="connsiteX3" fmla="*/ 0 w 774429"/>
                      <a:gd name="connsiteY3" fmla="*/ 1246799 h 1246799"/>
                      <a:gd name="connsiteX4" fmla="*/ 388417 w 774429"/>
                      <a:gd name="connsiteY4" fmla="*/ 0 h 1246799"/>
                      <a:gd name="connsiteX0" fmla="*/ 388417 w 787773"/>
                      <a:gd name="connsiteY0" fmla="*/ 0 h 1246799"/>
                      <a:gd name="connsiteX1" fmla="*/ 506903 w 787773"/>
                      <a:gd name="connsiteY1" fmla="*/ 275129 h 1246799"/>
                      <a:gd name="connsiteX2" fmla="*/ 175129 w 787773"/>
                      <a:gd name="connsiteY2" fmla="*/ 1246799 h 1246799"/>
                      <a:gd name="connsiteX3" fmla="*/ 0 w 787773"/>
                      <a:gd name="connsiteY3" fmla="*/ 1246799 h 1246799"/>
                      <a:gd name="connsiteX4" fmla="*/ 388417 w 787773"/>
                      <a:gd name="connsiteY4" fmla="*/ 0 h 1246799"/>
                      <a:gd name="connsiteX0" fmla="*/ 388417 w 564980"/>
                      <a:gd name="connsiteY0" fmla="*/ 36269 h 1283068"/>
                      <a:gd name="connsiteX1" fmla="*/ 555556 w 564980"/>
                      <a:gd name="connsiteY1" fmla="*/ 381022 h 1283068"/>
                      <a:gd name="connsiteX2" fmla="*/ 506903 w 564980"/>
                      <a:gd name="connsiteY2" fmla="*/ 311398 h 1283068"/>
                      <a:gd name="connsiteX3" fmla="*/ 175129 w 564980"/>
                      <a:gd name="connsiteY3" fmla="*/ 1283068 h 1283068"/>
                      <a:gd name="connsiteX4" fmla="*/ 0 w 564980"/>
                      <a:gd name="connsiteY4" fmla="*/ 1283068 h 1283068"/>
                      <a:gd name="connsiteX5" fmla="*/ 388417 w 564980"/>
                      <a:gd name="connsiteY5" fmla="*/ 36269 h 1283068"/>
                      <a:gd name="connsiteX0" fmla="*/ 388417 w 564980"/>
                      <a:gd name="connsiteY0" fmla="*/ 36269 h 1283068"/>
                      <a:gd name="connsiteX1" fmla="*/ 555556 w 564980"/>
                      <a:gd name="connsiteY1" fmla="*/ 381022 h 1283068"/>
                      <a:gd name="connsiteX2" fmla="*/ 506903 w 564980"/>
                      <a:gd name="connsiteY2" fmla="*/ 311398 h 1283068"/>
                      <a:gd name="connsiteX3" fmla="*/ 531179 w 564980"/>
                      <a:gd name="connsiteY3" fmla="*/ 1266884 h 1283068"/>
                      <a:gd name="connsiteX4" fmla="*/ 0 w 564980"/>
                      <a:gd name="connsiteY4" fmla="*/ 1283068 h 1283068"/>
                      <a:gd name="connsiteX5" fmla="*/ 388417 w 564980"/>
                      <a:gd name="connsiteY5" fmla="*/ 36269 h 1283068"/>
                      <a:gd name="connsiteX0" fmla="*/ 80919 w 257482"/>
                      <a:gd name="connsiteY0" fmla="*/ 36269 h 1283068"/>
                      <a:gd name="connsiteX1" fmla="*/ 248058 w 257482"/>
                      <a:gd name="connsiteY1" fmla="*/ 381022 h 1283068"/>
                      <a:gd name="connsiteX2" fmla="*/ 199405 w 257482"/>
                      <a:gd name="connsiteY2" fmla="*/ 311398 h 1283068"/>
                      <a:gd name="connsiteX3" fmla="*/ 223681 w 257482"/>
                      <a:gd name="connsiteY3" fmla="*/ 1266884 h 1283068"/>
                      <a:gd name="connsiteX4" fmla="*/ 0 w 257482"/>
                      <a:gd name="connsiteY4" fmla="*/ 1283068 h 1283068"/>
                      <a:gd name="connsiteX5" fmla="*/ 80919 w 257482"/>
                      <a:gd name="connsiteY5" fmla="*/ 36269 h 1283068"/>
                      <a:gd name="connsiteX0" fmla="*/ 80919 w 262278"/>
                      <a:gd name="connsiteY0" fmla="*/ 36269 h 1283068"/>
                      <a:gd name="connsiteX1" fmla="*/ 248058 w 262278"/>
                      <a:gd name="connsiteY1" fmla="*/ 381022 h 1283068"/>
                      <a:gd name="connsiteX2" fmla="*/ 215589 w 262278"/>
                      <a:gd name="connsiteY2" fmla="*/ 343766 h 1283068"/>
                      <a:gd name="connsiteX3" fmla="*/ 223681 w 262278"/>
                      <a:gd name="connsiteY3" fmla="*/ 1266884 h 1283068"/>
                      <a:gd name="connsiteX4" fmla="*/ 0 w 262278"/>
                      <a:gd name="connsiteY4" fmla="*/ 1283068 h 1283068"/>
                      <a:gd name="connsiteX5" fmla="*/ 80919 w 262278"/>
                      <a:gd name="connsiteY5" fmla="*/ 36269 h 1283068"/>
                      <a:gd name="connsiteX0" fmla="*/ 80919 w 262278"/>
                      <a:gd name="connsiteY0" fmla="*/ 36269 h 1283068"/>
                      <a:gd name="connsiteX1" fmla="*/ 248058 w 262278"/>
                      <a:gd name="connsiteY1" fmla="*/ 381022 h 1283068"/>
                      <a:gd name="connsiteX2" fmla="*/ 215589 w 262278"/>
                      <a:gd name="connsiteY2" fmla="*/ 343766 h 1283068"/>
                      <a:gd name="connsiteX3" fmla="*/ 102301 w 262278"/>
                      <a:gd name="connsiteY3" fmla="*/ 1266884 h 1283068"/>
                      <a:gd name="connsiteX4" fmla="*/ 0 w 262278"/>
                      <a:gd name="connsiteY4" fmla="*/ 1283068 h 1283068"/>
                      <a:gd name="connsiteX5" fmla="*/ 80919 w 262278"/>
                      <a:gd name="connsiteY5" fmla="*/ 36269 h 1283068"/>
                      <a:gd name="connsiteX0" fmla="*/ 80919 w 252013"/>
                      <a:gd name="connsiteY0" fmla="*/ 36269 h 1283068"/>
                      <a:gd name="connsiteX1" fmla="*/ 248058 w 252013"/>
                      <a:gd name="connsiteY1" fmla="*/ 381022 h 1283068"/>
                      <a:gd name="connsiteX2" fmla="*/ 150853 w 252013"/>
                      <a:gd name="connsiteY2" fmla="*/ 319490 h 1283068"/>
                      <a:gd name="connsiteX3" fmla="*/ 102301 w 252013"/>
                      <a:gd name="connsiteY3" fmla="*/ 1266884 h 1283068"/>
                      <a:gd name="connsiteX4" fmla="*/ 0 w 252013"/>
                      <a:gd name="connsiteY4" fmla="*/ 1283068 h 1283068"/>
                      <a:gd name="connsiteX5" fmla="*/ 80919 w 252013"/>
                      <a:gd name="connsiteY5" fmla="*/ 36269 h 1283068"/>
                      <a:gd name="connsiteX0" fmla="*/ 72826 w 252013"/>
                      <a:gd name="connsiteY0" fmla="*/ 34374 h 1313542"/>
                      <a:gd name="connsiteX1" fmla="*/ 248058 w 252013"/>
                      <a:gd name="connsiteY1" fmla="*/ 411496 h 1313542"/>
                      <a:gd name="connsiteX2" fmla="*/ 150853 w 252013"/>
                      <a:gd name="connsiteY2" fmla="*/ 349964 h 1313542"/>
                      <a:gd name="connsiteX3" fmla="*/ 102301 w 252013"/>
                      <a:gd name="connsiteY3" fmla="*/ 1297358 h 1313542"/>
                      <a:gd name="connsiteX4" fmla="*/ 0 w 252013"/>
                      <a:gd name="connsiteY4" fmla="*/ 1313542 h 1313542"/>
                      <a:gd name="connsiteX5" fmla="*/ 72826 w 252013"/>
                      <a:gd name="connsiteY5" fmla="*/ 34374 h 1313542"/>
                      <a:gd name="connsiteX0" fmla="*/ 72826 w 275337"/>
                      <a:gd name="connsiteY0" fmla="*/ 58811 h 1337979"/>
                      <a:gd name="connsiteX1" fmla="*/ 272334 w 275337"/>
                      <a:gd name="connsiteY1" fmla="*/ 176988 h 1337979"/>
                      <a:gd name="connsiteX2" fmla="*/ 150853 w 275337"/>
                      <a:gd name="connsiteY2" fmla="*/ 374401 h 1337979"/>
                      <a:gd name="connsiteX3" fmla="*/ 102301 w 275337"/>
                      <a:gd name="connsiteY3" fmla="*/ 1321795 h 1337979"/>
                      <a:gd name="connsiteX4" fmla="*/ 0 w 275337"/>
                      <a:gd name="connsiteY4" fmla="*/ 1337979 h 1337979"/>
                      <a:gd name="connsiteX5" fmla="*/ 72826 w 275337"/>
                      <a:gd name="connsiteY5" fmla="*/ 58811 h 1337979"/>
                      <a:gd name="connsiteX0" fmla="*/ 72826 w 278033"/>
                      <a:gd name="connsiteY0" fmla="*/ 58811 h 1337979"/>
                      <a:gd name="connsiteX1" fmla="*/ 272334 w 278033"/>
                      <a:gd name="connsiteY1" fmla="*/ 176988 h 1337979"/>
                      <a:gd name="connsiteX2" fmla="*/ 199405 w 278033"/>
                      <a:gd name="connsiteY2" fmla="*/ 374401 h 1337979"/>
                      <a:gd name="connsiteX3" fmla="*/ 102301 w 278033"/>
                      <a:gd name="connsiteY3" fmla="*/ 1321795 h 1337979"/>
                      <a:gd name="connsiteX4" fmla="*/ 0 w 278033"/>
                      <a:gd name="connsiteY4" fmla="*/ 1337979 h 1337979"/>
                      <a:gd name="connsiteX5" fmla="*/ 72826 w 278033"/>
                      <a:gd name="connsiteY5" fmla="*/ 58811 h 1337979"/>
                      <a:gd name="connsiteX0" fmla="*/ 72826 w 275601"/>
                      <a:gd name="connsiteY0" fmla="*/ 58811 h 1337979"/>
                      <a:gd name="connsiteX1" fmla="*/ 272334 w 275601"/>
                      <a:gd name="connsiteY1" fmla="*/ 176988 h 1337979"/>
                      <a:gd name="connsiteX2" fmla="*/ 158945 w 275601"/>
                      <a:gd name="connsiteY2" fmla="*/ 366309 h 1337979"/>
                      <a:gd name="connsiteX3" fmla="*/ 102301 w 275601"/>
                      <a:gd name="connsiteY3" fmla="*/ 1321795 h 1337979"/>
                      <a:gd name="connsiteX4" fmla="*/ 0 w 275601"/>
                      <a:gd name="connsiteY4" fmla="*/ 1337979 h 1337979"/>
                      <a:gd name="connsiteX5" fmla="*/ 72826 w 275601"/>
                      <a:gd name="connsiteY5" fmla="*/ 58811 h 1337979"/>
                      <a:gd name="connsiteX0" fmla="*/ 72826 w 282992"/>
                      <a:gd name="connsiteY0" fmla="*/ 58811 h 1337979"/>
                      <a:gd name="connsiteX1" fmla="*/ 272334 w 282992"/>
                      <a:gd name="connsiteY1" fmla="*/ 176988 h 1337979"/>
                      <a:gd name="connsiteX2" fmla="*/ 259911 w 282992"/>
                      <a:gd name="connsiteY2" fmla="*/ 307218 h 1337979"/>
                      <a:gd name="connsiteX3" fmla="*/ 158945 w 282992"/>
                      <a:gd name="connsiteY3" fmla="*/ 366309 h 1337979"/>
                      <a:gd name="connsiteX4" fmla="*/ 102301 w 282992"/>
                      <a:gd name="connsiteY4" fmla="*/ 1321795 h 1337979"/>
                      <a:gd name="connsiteX5" fmla="*/ 0 w 282992"/>
                      <a:gd name="connsiteY5" fmla="*/ 1337979 h 1337979"/>
                      <a:gd name="connsiteX6" fmla="*/ 72826 w 282992"/>
                      <a:gd name="connsiteY6" fmla="*/ 58811 h 1337979"/>
                      <a:gd name="connsiteX0" fmla="*/ 72826 w 325346"/>
                      <a:gd name="connsiteY0" fmla="*/ 44162 h 1323330"/>
                      <a:gd name="connsiteX1" fmla="*/ 320887 w 325346"/>
                      <a:gd name="connsiteY1" fmla="*/ 283720 h 1323330"/>
                      <a:gd name="connsiteX2" fmla="*/ 259911 w 325346"/>
                      <a:gd name="connsiteY2" fmla="*/ 292569 h 1323330"/>
                      <a:gd name="connsiteX3" fmla="*/ 158945 w 325346"/>
                      <a:gd name="connsiteY3" fmla="*/ 351660 h 1323330"/>
                      <a:gd name="connsiteX4" fmla="*/ 102301 w 325346"/>
                      <a:gd name="connsiteY4" fmla="*/ 1307146 h 1323330"/>
                      <a:gd name="connsiteX5" fmla="*/ 0 w 325346"/>
                      <a:gd name="connsiteY5" fmla="*/ 1323330 h 1323330"/>
                      <a:gd name="connsiteX6" fmla="*/ 72826 w 325346"/>
                      <a:gd name="connsiteY6" fmla="*/ 44162 h 1323330"/>
                      <a:gd name="connsiteX0" fmla="*/ 97103 w 325346"/>
                      <a:gd name="connsiteY0" fmla="*/ 45687 h 1308670"/>
                      <a:gd name="connsiteX1" fmla="*/ 320887 w 325346"/>
                      <a:gd name="connsiteY1" fmla="*/ 269060 h 1308670"/>
                      <a:gd name="connsiteX2" fmla="*/ 259911 w 325346"/>
                      <a:gd name="connsiteY2" fmla="*/ 277909 h 1308670"/>
                      <a:gd name="connsiteX3" fmla="*/ 158945 w 325346"/>
                      <a:gd name="connsiteY3" fmla="*/ 337000 h 1308670"/>
                      <a:gd name="connsiteX4" fmla="*/ 102301 w 325346"/>
                      <a:gd name="connsiteY4" fmla="*/ 1292486 h 1308670"/>
                      <a:gd name="connsiteX5" fmla="*/ 0 w 325346"/>
                      <a:gd name="connsiteY5" fmla="*/ 1308670 h 1308670"/>
                      <a:gd name="connsiteX6" fmla="*/ 97103 w 325346"/>
                      <a:gd name="connsiteY6" fmla="*/ 45687 h 1308670"/>
                      <a:gd name="connsiteX0" fmla="*/ 97103 w 325346"/>
                      <a:gd name="connsiteY0" fmla="*/ 45687 h 1308670"/>
                      <a:gd name="connsiteX1" fmla="*/ 320887 w 325346"/>
                      <a:gd name="connsiteY1" fmla="*/ 269060 h 1308670"/>
                      <a:gd name="connsiteX2" fmla="*/ 259911 w 325346"/>
                      <a:gd name="connsiteY2" fmla="*/ 277909 h 1308670"/>
                      <a:gd name="connsiteX3" fmla="*/ 187082 w 325346"/>
                      <a:gd name="connsiteY3" fmla="*/ 164619 h 1308670"/>
                      <a:gd name="connsiteX4" fmla="*/ 158945 w 325346"/>
                      <a:gd name="connsiteY4" fmla="*/ 337000 h 1308670"/>
                      <a:gd name="connsiteX5" fmla="*/ 102301 w 325346"/>
                      <a:gd name="connsiteY5" fmla="*/ 1292486 h 1308670"/>
                      <a:gd name="connsiteX6" fmla="*/ 0 w 325346"/>
                      <a:gd name="connsiteY6" fmla="*/ 1308670 h 1308670"/>
                      <a:gd name="connsiteX7" fmla="*/ 97103 w 325346"/>
                      <a:gd name="connsiteY7" fmla="*/ 45687 h 13086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25346" h="1308670">
                        <a:moveTo>
                          <a:pt x="97103" y="45687"/>
                        </a:moveTo>
                        <a:cubicBezTo>
                          <a:pt x="185650" y="-122187"/>
                          <a:pt x="301139" y="223205"/>
                          <a:pt x="320887" y="269060"/>
                        </a:cubicBezTo>
                        <a:cubicBezTo>
                          <a:pt x="342627" y="302369"/>
                          <a:pt x="278809" y="246356"/>
                          <a:pt x="259911" y="277909"/>
                        </a:cubicBezTo>
                        <a:cubicBezTo>
                          <a:pt x="237610" y="273989"/>
                          <a:pt x="203910" y="154771"/>
                          <a:pt x="187082" y="164619"/>
                        </a:cubicBezTo>
                        <a:cubicBezTo>
                          <a:pt x="170254" y="174467"/>
                          <a:pt x="173075" y="162509"/>
                          <a:pt x="158945" y="337000"/>
                        </a:cubicBezTo>
                        <a:cubicBezTo>
                          <a:pt x="161642" y="644706"/>
                          <a:pt x="99604" y="984780"/>
                          <a:pt x="102301" y="1292486"/>
                        </a:cubicBezTo>
                        <a:lnTo>
                          <a:pt x="0" y="1308670"/>
                        </a:lnTo>
                        <a:lnTo>
                          <a:pt x="97103" y="45687"/>
                        </a:lnTo>
                        <a:close/>
                      </a:path>
                    </a:pathLst>
                  </a:custGeom>
                  <a:solidFill>
                    <a:srgbClr val="92D050"/>
                  </a:solidFill>
                  <a:ln>
                    <a:solidFill>
                      <a:srgbClr val="92D050"/>
                    </a:solidFill>
                  </a:ln>
                  <a:sp3d prstMaterial="plastic">
                    <a:bevelT/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56" name="Debesis 155"/>
                  <p:cNvSpPr/>
                  <p:nvPr/>
                </p:nvSpPr>
                <p:spPr>
                  <a:xfrm>
                    <a:off x="3208381" y="4258321"/>
                    <a:ext cx="510034" cy="420529"/>
                  </a:xfrm>
                  <a:prstGeom prst="cloud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  <a:sp3d prstMaterial="plastic">
                    <a:bevelT/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147" name="Ovalas 5"/>
                <p:cNvSpPr/>
                <p:nvPr/>
              </p:nvSpPr>
              <p:spPr>
                <a:xfrm>
                  <a:off x="773485" y="754152"/>
                  <a:ext cx="921499" cy="1544471"/>
                </a:xfrm>
                <a:custGeom>
                  <a:avLst/>
                  <a:gdLst>
                    <a:gd name="connsiteX0" fmla="*/ 0 w 829499"/>
                    <a:gd name="connsiteY0" fmla="*/ 324036 h 648072"/>
                    <a:gd name="connsiteX1" fmla="*/ 414750 w 829499"/>
                    <a:gd name="connsiteY1" fmla="*/ 0 h 648072"/>
                    <a:gd name="connsiteX2" fmla="*/ 829500 w 829499"/>
                    <a:gd name="connsiteY2" fmla="*/ 324036 h 648072"/>
                    <a:gd name="connsiteX3" fmla="*/ 414750 w 829499"/>
                    <a:gd name="connsiteY3" fmla="*/ 648072 h 648072"/>
                    <a:gd name="connsiteX4" fmla="*/ 0 w 829499"/>
                    <a:gd name="connsiteY4" fmla="*/ 324036 h 648072"/>
                    <a:gd name="connsiteX0" fmla="*/ 56803 w 886303"/>
                    <a:gd name="connsiteY0" fmla="*/ 750754 h 1074790"/>
                    <a:gd name="connsiteX1" fmla="*/ 48276 w 886303"/>
                    <a:gd name="connsiteY1" fmla="*/ 5605 h 1074790"/>
                    <a:gd name="connsiteX2" fmla="*/ 471553 w 886303"/>
                    <a:gd name="connsiteY2" fmla="*/ 426718 h 1074790"/>
                    <a:gd name="connsiteX3" fmla="*/ 886303 w 886303"/>
                    <a:gd name="connsiteY3" fmla="*/ 750754 h 1074790"/>
                    <a:gd name="connsiteX4" fmla="*/ 471553 w 886303"/>
                    <a:gd name="connsiteY4" fmla="*/ 1074790 h 1074790"/>
                    <a:gd name="connsiteX5" fmla="*/ 56803 w 886303"/>
                    <a:gd name="connsiteY5" fmla="*/ 750754 h 1074790"/>
                    <a:gd name="connsiteX0" fmla="*/ 56803 w 886303"/>
                    <a:gd name="connsiteY0" fmla="*/ 754508 h 1078544"/>
                    <a:gd name="connsiteX1" fmla="*/ 48276 w 886303"/>
                    <a:gd name="connsiteY1" fmla="*/ 9359 h 1078544"/>
                    <a:gd name="connsiteX2" fmla="*/ 137289 w 886303"/>
                    <a:gd name="connsiteY2" fmla="*/ 600077 h 1078544"/>
                    <a:gd name="connsiteX3" fmla="*/ 471553 w 886303"/>
                    <a:gd name="connsiteY3" fmla="*/ 430472 h 1078544"/>
                    <a:gd name="connsiteX4" fmla="*/ 886303 w 886303"/>
                    <a:gd name="connsiteY4" fmla="*/ 754508 h 1078544"/>
                    <a:gd name="connsiteX5" fmla="*/ 471553 w 886303"/>
                    <a:gd name="connsiteY5" fmla="*/ 1078544 h 1078544"/>
                    <a:gd name="connsiteX6" fmla="*/ 56803 w 886303"/>
                    <a:gd name="connsiteY6" fmla="*/ 754508 h 1078544"/>
                    <a:gd name="connsiteX0" fmla="*/ 56803 w 886303"/>
                    <a:gd name="connsiteY0" fmla="*/ 754940 h 1078976"/>
                    <a:gd name="connsiteX1" fmla="*/ 48276 w 886303"/>
                    <a:gd name="connsiteY1" fmla="*/ 9791 h 1078976"/>
                    <a:gd name="connsiteX2" fmla="*/ 137289 w 886303"/>
                    <a:gd name="connsiteY2" fmla="*/ 600509 h 1078976"/>
                    <a:gd name="connsiteX3" fmla="*/ 193933 w 886303"/>
                    <a:gd name="connsiteY3" fmla="*/ 1699 h 1078976"/>
                    <a:gd name="connsiteX4" fmla="*/ 471553 w 886303"/>
                    <a:gd name="connsiteY4" fmla="*/ 430904 h 1078976"/>
                    <a:gd name="connsiteX5" fmla="*/ 886303 w 886303"/>
                    <a:gd name="connsiteY5" fmla="*/ 754940 h 1078976"/>
                    <a:gd name="connsiteX6" fmla="*/ 471553 w 886303"/>
                    <a:gd name="connsiteY6" fmla="*/ 1078976 h 1078976"/>
                    <a:gd name="connsiteX7" fmla="*/ 56803 w 886303"/>
                    <a:gd name="connsiteY7" fmla="*/ 754940 h 1078976"/>
                    <a:gd name="connsiteX0" fmla="*/ 56803 w 886303"/>
                    <a:gd name="connsiteY0" fmla="*/ 756798 h 1080834"/>
                    <a:gd name="connsiteX1" fmla="*/ 48276 w 886303"/>
                    <a:gd name="connsiteY1" fmla="*/ 11649 h 1080834"/>
                    <a:gd name="connsiteX2" fmla="*/ 137289 w 886303"/>
                    <a:gd name="connsiteY2" fmla="*/ 602367 h 1080834"/>
                    <a:gd name="connsiteX3" fmla="*/ 193933 w 886303"/>
                    <a:gd name="connsiteY3" fmla="*/ 3557 h 1080834"/>
                    <a:gd name="connsiteX4" fmla="*/ 282945 w 886303"/>
                    <a:gd name="connsiteY4" fmla="*/ 464803 h 1080834"/>
                    <a:gd name="connsiteX5" fmla="*/ 471553 w 886303"/>
                    <a:gd name="connsiteY5" fmla="*/ 432762 h 1080834"/>
                    <a:gd name="connsiteX6" fmla="*/ 886303 w 886303"/>
                    <a:gd name="connsiteY6" fmla="*/ 756798 h 1080834"/>
                    <a:gd name="connsiteX7" fmla="*/ 471553 w 886303"/>
                    <a:gd name="connsiteY7" fmla="*/ 1080834 h 1080834"/>
                    <a:gd name="connsiteX8" fmla="*/ 56803 w 886303"/>
                    <a:gd name="connsiteY8" fmla="*/ 756798 h 1080834"/>
                    <a:gd name="connsiteX0" fmla="*/ 56803 w 886303"/>
                    <a:gd name="connsiteY0" fmla="*/ 900911 h 1224947"/>
                    <a:gd name="connsiteX1" fmla="*/ 48276 w 886303"/>
                    <a:gd name="connsiteY1" fmla="*/ 155762 h 1224947"/>
                    <a:gd name="connsiteX2" fmla="*/ 137289 w 886303"/>
                    <a:gd name="connsiteY2" fmla="*/ 746480 h 1224947"/>
                    <a:gd name="connsiteX3" fmla="*/ 193933 w 886303"/>
                    <a:gd name="connsiteY3" fmla="*/ 147670 h 1224947"/>
                    <a:gd name="connsiteX4" fmla="*/ 282945 w 886303"/>
                    <a:gd name="connsiteY4" fmla="*/ 608916 h 1224947"/>
                    <a:gd name="connsiteX5" fmla="*/ 633394 w 886303"/>
                    <a:gd name="connsiteY5" fmla="*/ 2341 h 1224947"/>
                    <a:gd name="connsiteX6" fmla="*/ 886303 w 886303"/>
                    <a:gd name="connsiteY6" fmla="*/ 900911 h 1224947"/>
                    <a:gd name="connsiteX7" fmla="*/ 471553 w 886303"/>
                    <a:gd name="connsiteY7" fmla="*/ 1224947 h 1224947"/>
                    <a:gd name="connsiteX8" fmla="*/ 56803 w 886303"/>
                    <a:gd name="connsiteY8" fmla="*/ 900911 h 1224947"/>
                    <a:gd name="connsiteX0" fmla="*/ 56803 w 892394"/>
                    <a:gd name="connsiteY0" fmla="*/ 899186 h 1223222"/>
                    <a:gd name="connsiteX1" fmla="*/ 48276 w 892394"/>
                    <a:gd name="connsiteY1" fmla="*/ 154037 h 1223222"/>
                    <a:gd name="connsiteX2" fmla="*/ 137289 w 892394"/>
                    <a:gd name="connsiteY2" fmla="*/ 744755 h 1223222"/>
                    <a:gd name="connsiteX3" fmla="*/ 193933 w 892394"/>
                    <a:gd name="connsiteY3" fmla="*/ 145945 h 1223222"/>
                    <a:gd name="connsiteX4" fmla="*/ 282945 w 892394"/>
                    <a:gd name="connsiteY4" fmla="*/ 607191 h 1223222"/>
                    <a:gd name="connsiteX5" fmla="*/ 633394 w 892394"/>
                    <a:gd name="connsiteY5" fmla="*/ 616 h 1223222"/>
                    <a:gd name="connsiteX6" fmla="*/ 566167 w 892394"/>
                    <a:gd name="connsiteY6" fmla="*/ 752849 h 1223222"/>
                    <a:gd name="connsiteX7" fmla="*/ 886303 w 892394"/>
                    <a:gd name="connsiteY7" fmla="*/ 899186 h 1223222"/>
                    <a:gd name="connsiteX8" fmla="*/ 471553 w 892394"/>
                    <a:gd name="connsiteY8" fmla="*/ 1223222 h 1223222"/>
                    <a:gd name="connsiteX9" fmla="*/ 56803 w 892394"/>
                    <a:gd name="connsiteY9" fmla="*/ 899186 h 1223222"/>
                    <a:gd name="connsiteX0" fmla="*/ 56803 w 949534"/>
                    <a:gd name="connsiteY0" fmla="*/ 899186 h 1223222"/>
                    <a:gd name="connsiteX1" fmla="*/ 48276 w 949534"/>
                    <a:gd name="connsiteY1" fmla="*/ 154037 h 1223222"/>
                    <a:gd name="connsiteX2" fmla="*/ 137289 w 949534"/>
                    <a:gd name="connsiteY2" fmla="*/ 744755 h 1223222"/>
                    <a:gd name="connsiteX3" fmla="*/ 193933 w 949534"/>
                    <a:gd name="connsiteY3" fmla="*/ 145945 h 1223222"/>
                    <a:gd name="connsiteX4" fmla="*/ 282945 w 949534"/>
                    <a:gd name="connsiteY4" fmla="*/ 607191 h 1223222"/>
                    <a:gd name="connsiteX5" fmla="*/ 633394 w 949534"/>
                    <a:gd name="connsiteY5" fmla="*/ 616 h 1223222"/>
                    <a:gd name="connsiteX6" fmla="*/ 566167 w 949534"/>
                    <a:gd name="connsiteY6" fmla="*/ 752849 h 1223222"/>
                    <a:gd name="connsiteX7" fmla="*/ 922215 w 949534"/>
                    <a:gd name="connsiteY7" fmla="*/ 299694 h 1223222"/>
                    <a:gd name="connsiteX8" fmla="*/ 886303 w 949534"/>
                    <a:gd name="connsiteY8" fmla="*/ 899186 h 1223222"/>
                    <a:gd name="connsiteX9" fmla="*/ 471553 w 949534"/>
                    <a:gd name="connsiteY9" fmla="*/ 1223222 h 1223222"/>
                    <a:gd name="connsiteX10" fmla="*/ 56803 w 949534"/>
                    <a:gd name="connsiteY10" fmla="*/ 899186 h 1223222"/>
                    <a:gd name="connsiteX0" fmla="*/ 56803 w 927544"/>
                    <a:gd name="connsiteY0" fmla="*/ 899186 h 1227029"/>
                    <a:gd name="connsiteX1" fmla="*/ 48276 w 927544"/>
                    <a:gd name="connsiteY1" fmla="*/ 154037 h 1227029"/>
                    <a:gd name="connsiteX2" fmla="*/ 137289 w 927544"/>
                    <a:gd name="connsiteY2" fmla="*/ 744755 h 1227029"/>
                    <a:gd name="connsiteX3" fmla="*/ 193933 w 927544"/>
                    <a:gd name="connsiteY3" fmla="*/ 145945 h 1227029"/>
                    <a:gd name="connsiteX4" fmla="*/ 282945 w 927544"/>
                    <a:gd name="connsiteY4" fmla="*/ 607191 h 1227029"/>
                    <a:gd name="connsiteX5" fmla="*/ 633394 w 927544"/>
                    <a:gd name="connsiteY5" fmla="*/ 616 h 1227029"/>
                    <a:gd name="connsiteX6" fmla="*/ 566167 w 927544"/>
                    <a:gd name="connsiteY6" fmla="*/ 752849 h 1227029"/>
                    <a:gd name="connsiteX7" fmla="*/ 922215 w 927544"/>
                    <a:gd name="connsiteY7" fmla="*/ 299694 h 1227029"/>
                    <a:gd name="connsiteX8" fmla="*/ 554530 w 927544"/>
                    <a:gd name="connsiteY8" fmla="*/ 1061027 h 1227029"/>
                    <a:gd name="connsiteX9" fmla="*/ 471553 w 927544"/>
                    <a:gd name="connsiteY9" fmla="*/ 1223222 h 1227029"/>
                    <a:gd name="connsiteX10" fmla="*/ 56803 w 927544"/>
                    <a:gd name="connsiteY10" fmla="*/ 899186 h 1227029"/>
                    <a:gd name="connsiteX0" fmla="*/ 50758 w 921499"/>
                    <a:gd name="connsiteY0" fmla="*/ 899186 h 1223548"/>
                    <a:gd name="connsiteX1" fmla="*/ 42231 w 921499"/>
                    <a:gd name="connsiteY1" fmla="*/ 154037 h 1223548"/>
                    <a:gd name="connsiteX2" fmla="*/ 131244 w 921499"/>
                    <a:gd name="connsiteY2" fmla="*/ 744755 h 1223548"/>
                    <a:gd name="connsiteX3" fmla="*/ 187888 w 921499"/>
                    <a:gd name="connsiteY3" fmla="*/ 145945 h 1223548"/>
                    <a:gd name="connsiteX4" fmla="*/ 276900 w 921499"/>
                    <a:gd name="connsiteY4" fmla="*/ 607191 h 1223548"/>
                    <a:gd name="connsiteX5" fmla="*/ 627349 w 921499"/>
                    <a:gd name="connsiteY5" fmla="*/ 616 h 1223548"/>
                    <a:gd name="connsiteX6" fmla="*/ 560122 w 921499"/>
                    <a:gd name="connsiteY6" fmla="*/ 752849 h 1223548"/>
                    <a:gd name="connsiteX7" fmla="*/ 916170 w 921499"/>
                    <a:gd name="connsiteY7" fmla="*/ 299694 h 1223548"/>
                    <a:gd name="connsiteX8" fmla="*/ 548485 w 921499"/>
                    <a:gd name="connsiteY8" fmla="*/ 1061027 h 1223548"/>
                    <a:gd name="connsiteX9" fmla="*/ 465508 w 921499"/>
                    <a:gd name="connsiteY9" fmla="*/ 1223222 h 1223548"/>
                    <a:gd name="connsiteX10" fmla="*/ 357820 w 921499"/>
                    <a:gd name="connsiteY10" fmla="*/ 1019885 h 1223548"/>
                    <a:gd name="connsiteX11" fmla="*/ 50758 w 921499"/>
                    <a:gd name="connsiteY11" fmla="*/ 899186 h 1223548"/>
                    <a:gd name="connsiteX0" fmla="*/ 50758 w 921499"/>
                    <a:gd name="connsiteY0" fmla="*/ 899186 h 1083678"/>
                    <a:gd name="connsiteX1" fmla="*/ 42231 w 921499"/>
                    <a:gd name="connsiteY1" fmla="*/ 154037 h 1083678"/>
                    <a:gd name="connsiteX2" fmla="*/ 131244 w 921499"/>
                    <a:gd name="connsiteY2" fmla="*/ 744755 h 1083678"/>
                    <a:gd name="connsiteX3" fmla="*/ 187888 w 921499"/>
                    <a:gd name="connsiteY3" fmla="*/ 145945 h 1083678"/>
                    <a:gd name="connsiteX4" fmla="*/ 276900 w 921499"/>
                    <a:gd name="connsiteY4" fmla="*/ 607191 h 1083678"/>
                    <a:gd name="connsiteX5" fmla="*/ 627349 w 921499"/>
                    <a:gd name="connsiteY5" fmla="*/ 616 h 1083678"/>
                    <a:gd name="connsiteX6" fmla="*/ 560122 w 921499"/>
                    <a:gd name="connsiteY6" fmla="*/ 752849 h 1083678"/>
                    <a:gd name="connsiteX7" fmla="*/ 916170 w 921499"/>
                    <a:gd name="connsiteY7" fmla="*/ 299694 h 1083678"/>
                    <a:gd name="connsiteX8" fmla="*/ 548485 w 921499"/>
                    <a:gd name="connsiteY8" fmla="*/ 1061027 h 1083678"/>
                    <a:gd name="connsiteX9" fmla="*/ 473600 w 921499"/>
                    <a:gd name="connsiteY9" fmla="*/ 1020921 h 1083678"/>
                    <a:gd name="connsiteX10" fmla="*/ 357820 w 921499"/>
                    <a:gd name="connsiteY10" fmla="*/ 1019885 h 1083678"/>
                    <a:gd name="connsiteX11" fmla="*/ 50758 w 921499"/>
                    <a:gd name="connsiteY11" fmla="*/ 899186 h 1083678"/>
                    <a:gd name="connsiteX0" fmla="*/ 50758 w 921499"/>
                    <a:gd name="connsiteY0" fmla="*/ 906057 h 1090549"/>
                    <a:gd name="connsiteX1" fmla="*/ 42231 w 921499"/>
                    <a:gd name="connsiteY1" fmla="*/ 160908 h 1090549"/>
                    <a:gd name="connsiteX2" fmla="*/ 131244 w 921499"/>
                    <a:gd name="connsiteY2" fmla="*/ 751626 h 1090549"/>
                    <a:gd name="connsiteX3" fmla="*/ 187888 w 921499"/>
                    <a:gd name="connsiteY3" fmla="*/ 152816 h 1090549"/>
                    <a:gd name="connsiteX4" fmla="*/ 276900 w 921499"/>
                    <a:gd name="connsiteY4" fmla="*/ 614062 h 1090549"/>
                    <a:gd name="connsiteX5" fmla="*/ 454924 w 921499"/>
                    <a:gd name="connsiteY5" fmla="*/ 387485 h 1090549"/>
                    <a:gd name="connsiteX6" fmla="*/ 627349 w 921499"/>
                    <a:gd name="connsiteY6" fmla="*/ 7487 h 1090549"/>
                    <a:gd name="connsiteX7" fmla="*/ 560122 w 921499"/>
                    <a:gd name="connsiteY7" fmla="*/ 759720 h 1090549"/>
                    <a:gd name="connsiteX8" fmla="*/ 916170 w 921499"/>
                    <a:gd name="connsiteY8" fmla="*/ 306565 h 1090549"/>
                    <a:gd name="connsiteX9" fmla="*/ 548485 w 921499"/>
                    <a:gd name="connsiteY9" fmla="*/ 1067898 h 1090549"/>
                    <a:gd name="connsiteX10" fmla="*/ 473600 w 921499"/>
                    <a:gd name="connsiteY10" fmla="*/ 1027792 h 1090549"/>
                    <a:gd name="connsiteX11" fmla="*/ 357820 w 921499"/>
                    <a:gd name="connsiteY11" fmla="*/ 1026756 h 1090549"/>
                    <a:gd name="connsiteX12" fmla="*/ 50758 w 921499"/>
                    <a:gd name="connsiteY12" fmla="*/ 906057 h 1090549"/>
                    <a:gd name="connsiteX0" fmla="*/ 50758 w 921499"/>
                    <a:gd name="connsiteY0" fmla="*/ 1038031 h 1222523"/>
                    <a:gd name="connsiteX1" fmla="*/ 42231 w 921499"/>
                    <a:gd name="connsiteY1" fmla="*/ 292882 h 1222523"/>
                    <a:gd name="connsiteX2" fmla="*/ 131244 w 921499"/>
                    <a:gd name="connsiteY2" fmla="*/ 883600 h 1222523"/>
                    <a:gd name="connsiteX3" fmla="*/ 187888 w 921499"/>
                    <a:gd name="connsiteY3" fmla="*/ 284790 h 1222523"/>
                    <a:gd name="connsiteX4" fmla="*/ 276900 w 921499"/>
                    <a:gd name="connsiteY4" fmla="*/ 746036 h 1222523"/>
                    <a:gd name="connsiteX5" fmla="*/ 365912 w 921499"/>
                    <a:gd name="connsiteY5" fmla="*/ 1570 h 1222523"/>
                    <a:gd name="connsiteX6" fmla="*/ 454924 w 921499"/>
                    <a:gd name="connsiteY6" fmla="*/ 519459 h 1222523"/>
                    <a:gd name="connsiteX7" fmla="*/ 627349 w 921499"/>
                    <a:gd name="connsiteY7" fmla="*/ 139461 h 1222523"/>
                    <a:gd name="connsiteX8" fmla="*/ 560122 w 921499"/>
                    <a:gd name="connsiteY8" fmla="*/ 891694 h 1222523"/>
                    <a:gd name="connsiteX9" fmla="*/ 916170 w 921499"/>
                    <a:gd name="connsiteY9" fmla="*/ 438539 h 1222523"/>
                    <a:gd name="connsiteX10" fmla="*/ 548485 w 921499"/>
                    <a:gd name="connsiteY10" fmla="*/ 1199872 h 1222523"/>
                    <a:gd name="connsiteX11" fmla="*/ 473600 w 921499"/>
                    <a:gd name="connsiteY11" fmla="*/ 1159766 h 1222523"/>
                    <a:gd name="connsiteX12" fmla="*/ 357820 w 921499"/>
                    <a:gd name="connsiteY12" fmla="*/ 1158730 h 1222523"/>
                    <a:gd name="connsiteX13" fmla="*/ 50758 w 921499"/>
                    <a:gd name="connsiteY13" fmla="*/ 1038031 h 12225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921499" h="1222523">
                      <a:moveTo>
                        <a:pt x="50758" y="1038031"/>
                      </a:moveTo>
                      <a:cubicBezTo>
                        <a:pt x="-1840" y="893723"/>
                        <a:pt x="-26894" y="346888"/>
                        <a:pt x="42231" y="292882"/>
                      </a:cubicBezTo>
                      <a:cubicBezTo>
                        <a:pt x="77224" y="201058"/>
                        <a:pt x="60698" y="813414"/>
                        <a:pt x="131244" y="883600"/>
                      </a:cubicBezTo>
                      <a:cubicBezTo>
                        <a:pt x="169007" y="975310"/>
                        <a:pt x="132177" y="313057"/>
                        <a:pt x="187888" y="284790"/>
                      </a:cubicBezTo>
                      <a:cubicBezTo>
                        <a:pt x="228348" y="237586"/>
                        <a:pt x="230630" y="674502"/>
                        <a:pt x="276900" y="746036"/>
                      </a:cubicBezTo>
                      <a:cubicBezTo>
                        <a:pt x="297130" y="822910"/>
                        <a:pt x="336241" y="39333"/>
                        <a:pt x="365912" y="1570"/>
                      </a:cubicBezTo>
                      <a:cubicBezTo>
                        <a:pt x="395583" y="-36193"/>
                        <a:pt x="401911" y="620555"/>
                        <a:pt x="454924" y="519459"/>
                      </a:cubicBezTo>
                      <a:cubicBezTo>
                        <a:pt x="507938" y="418363"/>
                        <a:pt x="609816" y="77422"/>
                        <a:pt x="627349" y="139461"/>
                      </a:cubicBezTo>
                      <a:cubicBezTo>
                        <a:pt x="644882" y="201500"/>
                        <a:pt x="529518" y="754184"/>
                        <a:pt x="560122" y="891694"/>
                      </a:cubicBezTo>
                      <a:cubicBezTo>
                        <a:pt x="590726" y="1029204"/>
                        <a:pt x="862814" y="414149"/>
                        <a:pt x="916170" y="438539"/>
                      </a:cubicBezTo>
                      <a:cubicBezTo>
                        <a:pt x="969526" y="462929"/>
                        <a:pt x="606063" y="1133614"/>
                        <a:pt x="548485" y="1199872"/>
                      </a:cubicBezTo>
                      <a:cubicBezTo>
                        <a:pt x="490907" y="1266130"/>
                        <a:pt x="505378" y="1166623"/>
                        <a:pt x="473600" y="1159766"/>
                      </a:cubicBezTo>
                      <a:cubicBezTo>
                        <a:pt x="441822" y="1152909"/>
                        <a:pt x="426945" y="1212736"/>
                        <a:pt x="357820" y="1158730"/>
                      </a:cubicBezTo>
                      <a:cubicBezTo>
                        <a:pt x="288695" y="1104724"/>
                        <a:pt x="103356" y="1182339"/>
                        <a:pt x="50758" y="1038031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  <a:sp3d prstMaterial="plastic">
                  <a:bevelT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8" name="Ovalas 5"/>
                <p:cNvSpPr/>
                <p:nvPr/>
              </p:nvSpPr>
              <p:spPr>
                <a:xfrm>
                  <a:off x="-98603" y="1052173"/>
                  <a:ext cx="921499" cy="1544471"/>
                </a:xfrm>
                <a:custGeom>
                  <a:avLst/>
                  <a:gdLst>
                    <a:gd name="connsiteX0" fmla="*/ 0 w 829499"/>
                    <a:gd name="connsiteY0" fmla="*/ 324036 h 648072"/>
                    <a:gd name="connsiteX1" fmla="*/ 414750 w 829499"/>
                    <a:gd name="connsiteY1" fmla="*/ 0 h 648072"/>
                    <a:gd name="connsiteX2" fmla="*/ 829500 w 829499"/>
                    <a:gd name="connsiteY2" fmla="*/ 324036 h 648072"/>
                    <a:gd name="connsiteX3" fmla="*/ 414750 w 829499"/>
                    <a:gd name="connsiteY3" fmla="*/ 648072 h 648072"/>
                    <a:gd name="connsiteX4" fmla="*/ 0 w 829499"/>
                    <a:gd name="connsiteY4" fmla="*/ 324036 h 648072"/>
                    <a:gd name="connsiteX0" fmla="*/ 56803 w 886303"/>
                    <a:gd name="connsiteY0" fmla="*/ 750754 h 1074790"/>
                    <a:gd name="connsiteX1" fmla="*/ 48276 w 886303"/>
                    <a:gd name="connsiteY1" fmla="*/ 5605 h 1074790"/>
                    <a:gd name="connsiteX2" fmla="*/ 471553 w 886303"/>
                    <a:gd name="connsiteY2" fmla="*/ 426718 h 1074790"/>
                    <a:gd name="connsiteX3" fmla="*/ 886303 w 886303"/>
                    <a:gd name="connsiteY3" fmla="*/ 750754 h 1074790"/>
                    <a:gd name="connsiteX4" fmla="*/ 471553 w 886303"/>
                    <a:gd name="connsiteY4" fmla="*/ 1074790 h 1074790"/>
                    <a:gd name="connsiteX5" fmla="*/ 56803 w 886303"/>
                    <a:gd name="connsiteY5" fmla="*/ 750754 h 1074790"/>
                    <a:gd name="connsiteX0" fmla="*/ 56803 w 886303"/>
                    <a:gd name="connsiteY0" fmla="*/ 754508 h 1078544"/>
                    <a:gd name="connsiteX1" fmla="*/ 48276 w 886303"/>
                    <a:gd name="connsiteY1" fmla="*/ 9359 h 1078544"/>
                    <a:gd name="connsiteX2" fmla="*/ 137289 w 886303"/>
                    <a:gd name="connsiteY2" fmla="*/ 600077 h 1078544"/>
                    <a:gd name="connsiteX3" fmla="*/ 471553 w 886303"/>
                    <a:gd name="connsiteY3" fmla="*/ 430472 h 1078544"/>
                    <a:gd name="connsiteX4" fmla="*/ 886303 w 886303"/>
                    <a:gd name="connsiteY4" fmla="*/ 754508 h 1078544"/>
                    <a:gd name="connsiteX5" fmla="*/ 471553 w 886303"/>
                    <a:gd name="connsiteY5" fmla="*/ 1078544 h 1078544"/>
                    <a:gd name="connsiteX6" fmla="*/ 56803 w 886303"/>
                    <a:gd name="connsiteY6" fmla="*/ 754508 h 1078544"/>
                    <a:gd name="connsiteX0" fmla="*/ 56803 w 886303"/>
                    <a:gd name="connsiteY0" fmla="*/ 754940 h 1078976"/>
                    <a:gd name="connsiteX1" fmla="*/ 48276 w 886303"/>
                    <a:gd name="connsiteY1" fmla="*/ 9791 h 1078976"/>
                    <a:gd name="connsiteX2" fmla="*/ 137289 w 886303"/>
                    <a:gd name="connsiteY2" fmla="*/ 600509 h 1078976"/>
                    <a:gd name="connsiteX3" fmla="*/ 193933 w 886303"/>
                    <a:gd name="connsiteY3" fmla="*/ 1699 h 1078976"/>
                    <a:gd name="connsiteX4" fmla="*/ 471553 w 886303"/>
                    <a:gd name="connsiteY4" fmla="*/ 430904 h 1078976"/>
                    <a:gd name="connsiteX5" fmla="*/ 886303 w 886303"/>
                    <a:gd name="connsiteY5" fmla="*/ 754940 h 1078976"/>
                    <a:gd name="connsiteX6" fmla="*/ 471553 w 886303"/>
                    <a:gd name="connsiteY6" fmla="*/ 1078976 h 1078976"/>
                    <a:gd name="connsiteX7" fmla="*/ 56803 w 886303"/>
                    <a:gd name="connsiteY7" fmla="*/ 754940 h 1078976"/>
                    <a:gd name="connsiteX0" fmla="*/ 56803 w 886303"/>
                    <a:gd name="connsiteY0" fmla="*/ 756798 h 1080834"/>
                    <a:gd name="connsiteX1" fmla="*/ 48276 w 886303"/>
                    <a:gd name="connsiteY1" fmla="*/ 11649 h 1080834"/>
                    <a:gd name="connsiteX2" fmla="*/ 137289 w 886303"/>
                    <a:gd name="connsiteY2" fmla="*/ 602367 h 1080834"/>
                    <a:gd name="connsiteX3" fmla="*/ 193933 w 886303"/>
                    <a:gd name="connsiteY3" fmla="*/ 3557 h 1080834"/>
                    <a:gd name="connsiteX4" fmla="*/ 282945 w 886303"/>
                    <a:gd name="connsiteY4" fmla="*/ 464803 h 1080834"/>
                    <a:gd name="connsiteX5" fmla="*/ 471553 w 886303"/>
                    <a:gd name="connsiteY5" fmla="*/ 432762 h 1080834"/>
                    <a:gd name="connsiteX6" fmla="*/ 886303 w 886303"/>
                    <a:gd name="connsiteY6" fmla="*/ 756798 h 1080834"/>
                    <a:gd name="connsiteX7" fmla="*/ 471553 w 886303"/>
                    <a:gd name="connsiteY7" fmla="*/ 1080834 h 1080834"/>
                    <a:gd name="connsiteX8" fmla="*/ 56803 w 886303"/>
                    <a:gd name="connsiteY8" fmla="*/ 756798 h 1080834"/>
                    <a:gd name="connsiteX0" fmla="*/ 56803 w 886303"/>
                    <a:gd name="connsiteY0" fmla="*/ 900911 h 1224947"/>
                    <a:gd name="connsiteX1" fmla="*/ 48276 w 886303"/>
                    <a:gd name="connsiteY1" fmla="*/ 155762 h 1224947"/>
                    <a:gd name="connsiteX2" fmla="*/ 137289 w 886303"/>
                    <a:gd name="connsiteY2" fmla="*/ 746480 h 1224947"/>
                    <a:gd name="connsiteX3" fmla="*/ 193933 w 886303"/>
                    <a:gd name="connsiteY3" fmla="*/ 147670 h 1224947"/>
                    <a:gd name="connsiteX4" fmla="*/ 282945 w 886303"/>
                    <a:gd name="connsiteY4" fmla="*/ 608916 h 1224947"/>
                    <a:gd name="connsiteX5" fmla="*/ 633394 w 886303"/>
                    <a:gd name="connsiteY5" fmla="*/ 2341 h 1224947"/>
                    <a:gd name="connsiteX6" fmla="*/ 886303 w 886303"/>
                    <a:gd name="connsiteY6" fmla="*/ 900911 h 1224947"/>
                    <a:gd name="connsiteX7" fmla="*/ 471553 w 886303"/>
                    <a:gd name="connsiteY7" fmla="*/ 1224947 h 1224947"/>
                    <a:gd name="connsiteX8" fmla="*/ 56803 w 886303"/>
                    <a:gd name="connsiteY8" fmla="*/ 900911 h 1224947"/>
                    <a:gd name="connsiteX0" fmla="*/ 56803 w 892394"/>
                    <a:gd name="connsiteY0" fmla="*/ 899186 h 1223222"/>
                    <a:gd name="connsiteX1" fmla="*/ 48276 w 892394"/>
                    <a:gd name="connsiteY1" fmla="*/ 154037 h 1223222"/>
                    <a:gd name="connsiteX2" fmla="*/ 137289 w 892394"/>
                    <a:gd name="connsiteY2" fmla="*/ 744755 h 1223222"/>
                    <a:gd name="connsiteX3" fmla="*/ 193933 w 892394"/>
                    <a:gd name="connsiteY3" fmla="*/ 145945 h 1223222"/>
                    <a:gd name="connsiteX4" fmla="*/ 282945 w 892394"/>
                    <a:gd name="connsiteY4" fmla="*/ 607191 h 1223222"/>
                    <a:gd name="connsiteX5" fmla="*/ 633394 w 892394"/>
                    <a:gd name="connsiteY5" fmla="*/ 616 h 1223222"/>
                    <a:gd name="connsiteX6" fmla="*/ 566167 w 892394"/>
                    <a:gd name="connsiteY6" fmla="*/ 752849 h 1223222"/>
                    <a:gd name="connsiteX7" fmla="*/ 886303 w 892394"/>
                    <a:gd name="connsiteY7" fmla="*/ 899186 h 1223222"/>
                    <a:gd name="connsiteX8" fmla="*/ 471553 w 892394"/>
                    <a:gd name="connsiteY8" fmla="*/ 1223222 h 1223222"/>
                    <a:gd name="connsiteX9" fmla="*/ 56803 w 892394"/>
                    <a:gd name="connsiteY9" fmla="*/ 899186 h 1223222"/>
                    <a:gd name="connsiteX0" fmla="*/ 56803 w 949534"/>
                    <a:gd name="connsiteY0" fmla="*/ 899186 h 1223222"/>
                    <a:gd name="connsiteX1" fmla="*/ 48276 w 949534"/>
                    <a:gd name="connsiteY1" fmla="*/ 154037 h 1223222"/>
                    <a:gd name="connsiteX2" fmla="*/ 137289 w 949534"/>
                    <a:gd name="connsiteY2" fmla="*/ 744755 h 1223222"/>
                    <a:gd name="connsiteX3" fmla="*/ 193933 w 949534"/>
                    <a:gd name="connsiteY3" fmla="*/ 145945 h 1223222"/>
                    <a:gd name="connsiteX4" fmla="*/ 282945 w 949534"/>
                    <a:gd name="connsiteY4" fmla="*/ 607191 h 1223222"/>
                    <a:gd name="connsiteX5" fmla="*/ 633394 w 949534"/>
                    <a:gd name="connsiteY5" fmla="*/ 616 h 1223222"/>
                    <a:gd name="connsiteX6" fmla="*/ 566167 w 949534"/>
                    <a:gd name="connsiteY6" fmla="*/ 752849 h 1223222"/>
                    <a:gd name="connsiteX7" fmla="*/ 922215 w 949534"/>
                    <a:gd name="connsiteY7" fmla="*/ 299694 h 1223222"/>
                    <a:gd name="connsiteX8" fmla="*/ 886303 w 949534"/>
                    <a:gd name="connsiteY8" fmla="*/ 899186 h 1223222"/>
                    <a:gd name="connsiteX9" fmla="*/ 471553 w 949534"/>
                    <a:gd name="connsiteY9" fmla="*/ 1223222 h 1223222"/>
                    <a:gd name="connsiteX10" fmla="*/ 56803 w 949534"/>
                    <a:gd name="connsiteY10" fmla="*/ 899186 h 1223222"/>
                    <a:gd name="connsiteX0" fmla="*/ 56803 w 927544"/>
                    <a:gd name="connsiteY0" fmla="*/ 899186 h 1227029"/>
                    <a:gd name="connsiteX1" fmla="*/ 48276 w 927544"/>
                    <a:gd name="connsiteY1" fmla="*/ 154037 h 1227029"/>
                    <a:gd name="connsiteX2" fmla="*/ 137289 w 927544"/>
                    <a:gd name="connsiteY2" fmla="*/ 744755 h 1227029"/>
                    <a:gd name="connsiteX3" fmla="*/ 193933 w 927544"/>
                    <a:gd name="connsiteY3" fmla="*/ 145945 h 1227029"/>
                    <a:gd name="connsiteX4" fmla="*/ 282945 w 927544"/>
                    <a:gd name="connsiteY4" fmla="*/ 607191 h 1227029"/>
                    <a:gd name="connsiteX5" fmla="*/ 633394 w 927544"/>
                    <a:gd name="connsiteY5" fmla="*/ 616 h 1227029"/>
                    <a:gd name="connsiteX6" fmla="*/ 566167 w 927544"/>
                    <a:gd name="connsiteY6" fmla="*/ 752849 h 1227029"/>
                    <a:gd name="connsiteX7" fmla="*/ 922215 w 927544"/>
                    <a:gd name="connsiteY7" fmla="*/ 299694 h 1227029"/>
                    <a:gd name="connsiteX8" fmla="*/ 554530 w 927544"/>
                    <a:gd name="connsiteY8" fmla="*/ 1061027 h 1227029"/>
                    <a:gd name="connsiteX9" fmla="*/ 471553 w 927544"/>
                    <a:gd name="connsiteY9" fmla="*/ 1223222 h 1227029"/>
                    <a:gd name="connsiteX10" fmla="*/ 56803 w 927544"/>
                    <a:gd name="connsiteY10" fmla="*/ 899186 h 1227029"/>
                    <a:gd name="connsiteX0" fmla="*/ 50758 w 921499"/>
                    <a:gd name="connsiteY0" fmla="*/ 899186 h 1223548"/>
                    <a:gd name="connsiteX1" fmla="*/ 42231 w 921499"/>
                    <a:gd name="connsiteY1" fmla="*/ 154037 h 1223548"/>
                    <a:gd name="connsiteX2" fmla="*/ 131244 w 921499"/>
                    <a:gd name="connsiteY2" fmla="*/ 744755 h 1223548"/>
                    <a:gd name="connsiteX3" fmla="*/ 187888 w 921499"/>
                    <a:gd name="connsiteY3" fmla="*/ 145945 h 1223548"/>
                    <a:gd name="connsiteX4" fmla="*/ 276900 w 921499"/>
                    <a:gd name="connsiteY4" fmla="*/ 607191 h 1223548"/>
                    <a:gd name="connsiteX5" fmla="*/ 627349 w 921499"/>
                    <a:gd name="connsiteY5" fmla="*/ 616 h 1223548"/>
                    <a:gd name="connsiteX6" fmla="*/ 560122 w 921499"/>
                    <a:gd name="connsiteY6" fmla="*/ 752849 h 1223548"/>
                    <a:gd name="connsiteX7" fmla="*/ 916170 w 921499"/>
                    <a:gd name="connsiteY7" fmla="*/ 299694 h 1223548"/>
                    <a:gd name="connsiteX8" fmla="*/ 548485 w 921499"/>
                    <a:gd name="connsiteY8" fmla="*/ 1061027 h 1223548"/>
                    <a:gd name="connsiteX9" fmla="*/ 465508 w 921499"/>
                    <a:gd name="connsiteY9" fmla="*/ 1223222 h 1223548"/>
                    <a:gd name="connsiteX10" fmla="*/ 357820 w 921499"/>
                    <a:gd name="connsiteY10" fmla="*/ 1019885 h 1223548"/>
                    <a:gd name="connsiteX11" fmla="*/ 50758 w 921499"/>
                    <a:gd name="connsiteY11" fmla="*/ 899186 h 1223548"/>
                    <a:gd name="connsiteX0" fmla="*/ 50758 w 921499"/>
                    <a:gd name="connsiteY0" fmla="*/ 899186 h 1083678"/>
                    <a:gd name="connsiteX1" fmla="*/ 42231 w 921499"/>
                    <a:gd name="connsiteY1" fmla="*/ 154037 h 1083678"/>
                    <a:gd name="connsiteX2" fmla="*/ 131244 w 921499"/>
                    <a:gd name="connsiteY2" fmla="*/ 744755 h 1083678"/>
                    <a:gd name="connsiteX3" fmla="*/ 187888 w 921499"/>
                    <a:gd name="connsiteY3" fmla="*/ 145945 h 1083678"/>
                    <a:gd name="connsiteX4" fmla="*/ 276900 w 921499"/>
                    <a:gd name="connsiteY4" fmla="*/ 607191 h 1083678"/>
                    <a:gd name="connsiteX5" fmla="*/ 627349 w 921499"/>
                    <a:gd name="connsiteY5" fmla="*/ 616 h 1083678"/>
                    <a:gd name="connsiteX6" fmla="*/ 560122 w 921499"/>
                    <a:gd name="connsiteY6" fmla="*/ 752849 h 1083678"/>
                    <a:gd name="connsiteX7" fmla="*/ 916170 w 921499"/>
                    <a:gd name="connsiteY7" fmla="*/ 299694 h 1083678"/>
                    <a:gd name="connsiteX8" fmla="*/ 548485 w 921499"/>
                    <a:gd name="connsiteY8" fmla="*/ 1061027 h 1083678"/>
                    <a:gd name="connsiteX9" fmla="*/ 473600 w 921499"/>
                    <a:gd name="connsiteY9" fmla="*/ 1020921 h 1083678"/>
                    <a:gd name="connsiteX10" fmla="*/ 357820 w 921499"/>
                    <a:gd name="connsiteY10" fmla="*/ 1019885 h 1083678"/>
                    <a:gd name="connsiteX11" fmla="*/ 50758 w 921499"/>
                    <a:gd name="connsiteY11" fmla="*/ 899186 h 1083678"/>
                    <a:gd name="connsiteX0" fmla="*/ 50758 w 921499"/>
                    <a:gd name="connsiteY0" fmla="*/ 906057 h 1090549"/>
                    <a:gd name="connsiteX1" fmla="*/ 42231 w 921499"/>
                    <a:gd name="connsiteY1" fmla="*/ 160908 h 1090549"/>
                    <a:gd name="connsiteX2" fmla="*/ 131244 w 921499"/>
                    <a:gd name="connsiteY2" fmla="*/ 751626 h 1090549"/>
                    <a:gd name="connsiteX3" fmla="*/ 187888 w 921499"/>
                    <a:gd name="connsiteY3" fmla="*/ 152816 h 1090549"/>
                    <a:gd name="connsiteX4" fmla="*/ 276900 w 921499"/>
                    <a:gd name="connsiteY4" fmla="*/ 614062 h 1090549"/>
                    <a:gd name="connsiteX5" fmla="*/ 454924 w 921499"/>
                    <a:gd name="connsiteY5" fmla="*/ 387485 h 1090549"/>
                    <a:gd name="connsiteX6" fmla="*/ 627349 w 921499"/>
                    <a:gd name="connsiteY6" fmla="*/ 7487 h 1090549"/>
                    <a:gd name="connsiteX7" fmla="*/ 560122 w 921499"/>
                    <a:gd name="connsiteY7" fmla="*/ 759720 h 1090549"/>
                    <a:gd name="connsiteX8" fmla="*/ 916170 w 921499"/>
                    <a:gd name="connsiteY8" fmla="*/ 306565 h 1090549"/>
                    <a:gd name="connsiteX9" fmla="*/ 548485 w 921499"/>
                    <a:gd name="connsiteY9" fmla="*/ 1067898 h 1090549"/>
                    <a:gd name="connsiteX10" fmla="*/ 473600 w 921499"/>
                    <a:gd name="connsiteY10" fmla="*/ 1027792 h 1090549"/>
                    <a:gd name="connsiteX11" fmla="*/ 357820 w 921499"/>
                    <a:gd name="connsiteY11" fmla="*/ 1026756 h 1090549"/>
                    <a:gd name="connsiteX12" fmla="*/ 50758 w 921499"/>
                    <a:gd name="connsiteY12" fmla="*/ 906057 h 1090549"/>
                    <a:gd name="connsiteX0" fmla="*/ 50758 w 921499"/>
                    <a:gd name="connsiteY0" fmla="*/ 1038031 h 1222523"/>
                    <a:gd name="connsiteX1" fmla="*/ 42231 w 921499"/>
                    <a:gd name="connsiteY1" fmla="*/ 292882 h 1222523"/>
                    <a:gd name="connsiteX2" fmla="*/ 131244 w 921499"/>
                    <a:gd name="connsiteY2" fmla="*/ 883600 h 1222523"/>
                    <a:gd name="connsiteX3" fmla="*/ 187888 w 921499"/>
                    <a:gd name="connsiteY3" fmla="*/ 284790 h 1222523"/>
                    <a:gd name="connsiteX4" fmla="*/ 276900 w 921499"/>
                    <a:gd name="connsiteY4" fmla="*/ 746036 h 1222523"/>
                    <a:gd name="connsiteX5" fmla="*/ 365912 w 921499"/>
                    <a:gd name="connsiteY5" fmla="*/ 1570 h 1222523"/>
                    <a:gd name="connsiteX6" fmla="*/ 454924 w 921499"/>
                    <a:gd name="connsiteY6" fmla="*/ 519459 h 1222523"/>
                    <a:gd name="connsiteX7" fmla="*/ 627349 w 921499"/>
                    <a:gd name="connsiteY7" fmla="*/ 139461 h 1222523"/>
                    <a:gd name="connsiteX8" fmla="*/ 560122 w 921499"/>
                    <a:gd name="connsiteY8" fmla="*/ 891694 h 1222523"/>
                    <a:gd name="connsiteX9" fmla="*/ 916170 w 921499"/>
                    <a:gd name="connsiteY9" fmla="*/ 438539 h 1222523"/>
                    <a:gd name="connsiteX10" fmla="*/ 548485 w 921499"/>
                    <a:gd name="connsiteY10" fmla="*/ 1199872 h 1222523"/>
                    <a:gd name="connsiteX11" fmla="*/ 473600 w 921499"/>
                    <a:gd name="connsiteY11" fmla="*/ 1159766 h 1222523"/>
                    <a:gd name="connsiteX12" fmla="*/ 357820 w 921499"/>
                    <a:gd name="connsiteY12" fmla="*/ 1158730 h 1222523"/>
                    <a:gd name="connsiteX13" fmla="*/ 50758 w 921499"/>
                    <a:gd name="connsiteY13" fmla="*/ 1038031 h 12225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921499" h="1222523">
                      <a:moveTo>
                        <a:pt x="50758" y="1038031"/>
                      </a:moveTo>
                      <a:cubicBezTo>
                        <a:pt x="-1840" y="893723"/>
                        <a:pt x="-26894" y="346888"/>
                        <a:pt x="42231" y="292882"/>
                      </a:cubicBezTo>
                      <a:cubicBezTo>
                        <a:pt x="77224" y="201058"/>
                        <a:pt x="60698" y="813414"/>
                        <a:pt x="131244" y="883600"/>
                      </a:cubicBezTo>
                      <a:cubicBezTo>
                        <a:pt x="169007" y="975310"/>
                        <a:pt x="132177" y="313057"/>
                        <a:pt x="187888" y="284790"/>
                      </a:cubicBezTo>
                      <a:cubicBezTo>
                        <a:pt x="228348" y="237586"/>
                        <a:pt x="230630" y="674502"/>
                        <a:pt x="276900" y="746036"/>
                      </a:cubicBezTo>
                      <a:cubicBezTo>
                        <a:pt x="297130" y="822910"/>
                        <a:pt x="336241" y="39333"/>
                        <a:pt x="365912" y="1570"/>
                      </a:cubicBezTo>
                      <a:cubicBezTo>
                        <a:pt x="395583" y="-36193"/>
                        <a:pt x="401911" y="620555"/>
                        <a:pt x="454924" y="519459"/>
                      </a:cubicBezTo>
                      <a:cubicBezTo>
                        <a:pt x="507938" y="418363"/>
                        <a:pt x="609816" y="77422"/>
                        <a:pt x="627349" y="139461"/>
                      </a:cubicBezTo>
                      <a:cubicBezTo>
                        <a:pt x="644882" y="201500"/>
                        <a:pt x="529518" y="754184"/>
                        <a:pt x="560122" y="891694"/>
                      </a:cubicBezTo>
                      <a:cubicBezTo>
                        <a:pt x="590726" y="1029204"/>
                        <a:pt x="862814" y="414149"/>
                        <a:pt x="916170" y="438539"/>
                      </a:cubicBezTo>
                      <a:cubicBezTo>
                        <a:pt x="969526" y="462929"/>
                        <a:pt x="606063" y="1133614"/>
                        <a:pt x="548485" y="1199872"/>
                      </a:cubicBezTo>
                      <a:cubicBezTo>
                        <a:pt x="490907" y="1266130"/>
                        <a:pt x="505378" y="1166623"/>
                        <a:pt x="473600" y="1159766"/>
                      </a:cubicBezTo>
                      <a:cubicBezTo>
                        <a:pt x="441822" y="1152909"/>
                        <a:pt x="426945" y="1212736"/>
                        <a:pt x="357820" y="1158730"/>
                      </a:cubicBezTo>
                      <a:cubicBezTo>
                        <a:pt x="288695" y="1104724"/>
                        <a:pt x="103356" y="1182339"/>
                        <a:pt x="50758" y="1038031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  <a:sp3d prstMaterial="plastic">
                  <a:bevelT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9" name="Ovalas 5"/>
                <p:cNvSpPr/>
                <p:nvPr/>
              </p:nvSpPr>
              <p:spPr>
                <a:xfrm>
                  <a:off x="457595" y="806325"/>
                  <a:ext cx="921499" cy="1544471"/>
                </a:xfrm>
                <a:custGeom>
                  <a:avLst/>
                  <a:gdLst>
                    <a:gd name="connsiteX0" fmla="*/ 0 w 829499"/>
                    <a:gd name="connsiteY0" fmla="*/ 324036 h 648072"/>
                    <a:gd name="connsiteX1" fmla="*/ 414750 w 829499"/>
                    <a:gd name="connsiteY1" fmla="*/ 0 h 648072"/>
                    <a:gd name="connsiteX2" fmla="*/ 829500 w 829499"/>
                    <a:gd name="connsiteY2" fmla="*/ 324036 h 648072"/>
                    <a:gd name="connsiteX3" fmla="*/ 414750 w 829499"/>
                    <a:gd name="connsiteY3" fmla="*/ 648072 h 648072"/>
                    <a:gd name="connsiteX4" fmla="*/ 0 w 829499"/>
                    <a:gd name="connsiteY4" fmla="*/ 324036 h 648072"/>
                    <a:gd name="connsiteX0" fmla="*/ 56803 w 886303"/>
                    <a:gd name="connsiteY0" fmla="*/ 750754 h 1074790"/>
                    <a:gd name="connsiteX1" fmla="*/ 48276 w 886303"/>
                    <a:gd name="connsiteY1" fmla="*/ 5605 h 1074790"/>
                    <a:gd name="connsiteX2" fmla="*/ 471553 w 886303"/>
                    <a:gd name="connsiteY2" fmla="*/ 426718 h 1074790"/>
                    <a:gd name="connsiteX3" fmla="*/ 886303 w 886303"/>
                    <a:gd name="connsiteY3" fmla="*/ 750754 h 1074790"/>
                    <a:gd name="connsiteX4" fmla="*/ 471553 w 886303"/>
                    <a:gd name="connsiteY4" fmla="*/ 1074790 h 1074790"/>
                    <a:gd name="connsiteX5" fmla="*/ 56803 w 886303"/>
                    <a:gd name="connsiteY5" fmla="*/ 750754 h 1074790"/>
                    <a:gd name="connsiteX0" fmla="*/ 56803 w 886303"/>
                    <a:gd name="connsiteY0" fmla="*/ 754508 h 1078544"/>
                    <a:gd name="connsiteX1" fmla="*/ 48276 w 886303"/>
                    <a:gd name="connsiteY1" fmla="*/ 9359 h 1078544"/>
                    <a:gd name="connsiteX2" fmla="*/ 137289 w 886303"/>
                    <a:gd name="connsiteY2" fmla="*/ 600077 h 1078544"/>
                    <a:gd name="connsiteX3" fmla="*/ 471553 w 886303"/>
                    <a:gd name="connsiteY3" fmla="*/ 430472 h 1078544"/>
                    <a:gd name="connsiteX4" fmla="*/ 886303 w 886303"/>
                    <a:gd name="connsiteY4" fmla="*/ 754508 h 1078544"/>
                    <a:gd name="connsiteX5" fmla="*/ 471553 w 886303"/>
                    <a:gd name="connsiteY5" fmla="*/ 1078544 h 1078544"/>
                    <a:gd name="connsiteX6" fmla="*/ 56803 w 886303"/>
                    <a:gd name="connsiteY6" fmla="*/ 754508 h 1078544"/>
                    <a:gd name="connsiteX0" fmla="*/ 56803 w 886303"/>
                    <a:gd name="connsiteY0" fmla="*/ 754940 h 1078976"/>
                    <a:gd name="connsiteX1" fmla="*/ 48276 w 886303"/>
                    <a:gd name="connsiteY1" fmla="*/ 9791 h 1078976"/>
                    <a:gd name="connsiteX2" fmla="*/ 137289 w 886303"/>
                    <a:gd name="connsiteY2" fmla="*/ 600509 h 1078976"/>
                    <a:gd name="connsiteX3" fmla="*/ 193933 w 886303"/>
                    <a:gd name="connsiteY3" fmla="*/ 1699 h 1078976"/>
                    <a:gd name="connsiteX4" fmla="*/ 471553 w 886303"/>
                    <a:gd name="connsiteY4" fmla="*/ 430904 h 1078976"/>
                    <a:gd name="connsiteX5" fmla="*/ 886303 w 886303"/>
                    <a:gd name="connsiteY5" fmla="*/ 754940 h 1078976"/>
                    <a:gd name="connsiteX6" fmla="*/ 471553 w 886303"/>
                    <a:gd name="connsiteY6" fmla="*/ 1078976 h 1078976"/>
                    <a:gd name="connsiteX7" fmla="*/ 56803 w 886303"/>
                    <a:gd name="connsiteY7" fmla="*/ 754940 h 1078976"/>
                    <a:gd name="connsiteX0" fmla="*/ 56803 w 886303"/>
                    <a:gd name="connsiteY0" fmla="*/ 756798 h 1080834"/>
                    <a:gd name="connsiteX1" fmla="*/ 48276 w 886303"/>
                    <a:gd name="connsiteY1" fmla="*/ 11649 h 1080834"/>
                    <a:gd name="connsiteX2" fmla="*/ 137289 w 886303"/>
                    <a:gd name="connsiteY2" fmla="*/ 602367 h 1080834"/>
                    <a:gd name="connsiteX3" fmla="*/ 193933 w 886303"/>
                    <a:gd name="connsiteY3" fmla="*/ 3557 h 1080834"/>
                    <a:gd name="connsiteX4" fmla="*/ 282945 w 886303"/>
                    <a:gd name="connsiteY4" fmla="*/ 464803 h 1080834"/>
                    <a:gd name="connsiteX5" fmla="*/ 471553 w 886303"/>
                    <a:gd name="connsiteY5" fmla="*/ 432762 h 1080834"/>
                    <a:gd name="connsiteX6" fmla="*/ 886303 w 886303"/>
                    <a:gd name="connsiteY6" fmla="*/ 756798 h 1080834"/>
                    <a:gd name="connsiteX7" fmla="*/ 471553 w 886303"/>
                    <a:gd name="connsiteY7" fmla="*/ 1080834 h 1080834"/>
                    <a:gd name="connsiteX8" fmla="*/ 56803 w 886303"/>
                    <a:gd name="connsiteY8" fmla="*/ 756798 h 1080834"/>
                    <a:gd name="connsiteX0" fmla="*/ 56803 w 886303"/>
                    <a:gd name="connsiteY0" fmla="*/ 900911 h 1224947"/>
                    <a:gd name="connsiteX1" fmla="*/ 48276 w 886303"/>
                    <a:gd name="connsiteY1" fmla="*/ 155762 h 1224947"/>
                    <a:gd name="connsiteX2" fmla="*/ 137289 w 886303"/>
                    <a:gd name="connsiteY2" fmla="*/ 746480 h 1224947"/>
                    <a:gd name="connsiteX3" fmla="*/ 193933 w 886303"/>
                    <a:gd name="connsiteY3" fmla="*/ 147670 h 1224947"/>
                    <a:gd name="connsiteX4" fmla="*/ 282945 w 886303"/>
                    <a:gd name="connsiteY4" fmla="*/ 608916 h 1224947"/>
                    <a:gd name="connsiteX5" fmla="*/ 633394 w 886303"/>
                    <a:gd name="connsiteY5" fmla="*/ 2341 h 1224947"/>
                    <a:gd name="connsiteX6" fmla="*/ 886303 w 886303"/>
                    <a:gd name="connsiteY6" fmla="*/ 900911 h 1224947"/>
                    <a:gd name="connsiteX7" fmla="*/ 471553 w 886303"/>
                    <a:gd name="connsiteY7" fmla="*/ 1224947 h 1224947"/>
                    <a:gd name="connsiteX8" fmla="*/ 56803 w 886303"/>
                    <a:gd name="connsiteY8" fmla="*/ 900911 h 1224947"/>
                    <a:gd name="connsiteX0" fmla="*/ 56803 w 892394"/>
                    <a:gd name="connsiteY0" fmla="*/ 899186 h 1223222"/>
                    <a:gd name="connsiteX1" fmla="*/ 48276 w 892394"/>
                    <a:gd name="connsiteY1" fmla="*/ 154037 h 1223222"/>
                    <a:gd name="connsiteX2" fmla="*/ 137289 w 892394"/>
                    <a:gd name="connsiteY2" fmla="*/ 744755 h 1223222"/>
                    <a:gd name="connsiteX3" fmla="*/ 193933 w 892394"/>
                    <a:gd name="connsiteY3" fmla="*/ 145945 h 1223222"/>
                    <a:gd name="connsiteX4" fmla="*/ 282945 w 892394"/>
                    <a:gd name="connsiteY4" fmla="*/ 607191 h 1223222"/>
                    <a:gd name="connsiteX5" fmla="*/ 633394 w 892394"/>
                    <a:gd name="connsiteY5" fmla="*/ 616 h 1223222"/>
                    <a:gd name="connsiteX6" fmla="*/ 566167 w 892394"/>
                    <a:gd name="connsiteY6" fmla="*/ 752849 h 1223222"/>
                    <a:gd name="connsiteX7" fmla="*/ 886303 w 892394"/>
                    <a:gd name="connsiteY7" fmla="*/ 899186 h 1223222"/>
                    <a:gd name="connsiteX8" fmla="*/ 471553 w 892394"/>
                    <a:gd name="connsiteY8" fmla="*/ 1223222 h 1223222"/>
                    <a:gd name="connsiteX9" fmla="*/ 56803 w 892394"/>
                    <a:gd name="connsiteY9" fmla="*/ 899186 h 1223222"/>
                    <a:gd name="connsiteX0" fmla="*/ 56803 w 949534"/>
                    <a:gd name="connsiteY0" fmla="*/ 899186 h 1223222"/>
                    <a:gd name="connsiteX1" fmla="*/ 48276 w 949534"/>
                    <a:gd name="connsiteY1" fmla="*/ 154037 h 1223222"/>
                    <a:gd name="connsiteX2" fmla="*/ 137289 w 949534"/>
                    <a:gd name="connsiteY2" fmla="*/ 744755 h 1223222"/>
                    <a:gd name="connsiteX3" fmla="*/ 193933 w 949534"/>
                    <a:gd name="connsiteY3" fmla="*/ 145945 h 1223222"/>
                    <a:gd name="connsiteX4" fmla="*/ 282945 w 949534"/>
                    <a:gd name="connsiteY4" fmla="*/ 607191 h 1223222"/>
                    <a:gd name="connsiteX5" fmla="*/ 633394 w 949534"/>
                    <a:gd name="connsiteY5" fmla="*/ 616 h 1223222"/>
                    <a:gd name="connsiteX6" fmla="*/ 566167 w 949534"/>
                    <a:gd name="connsiteY6" fmla="*/ 752849 h 1223222"/>
                    <a:gd name="connsiteX7" fmla="*/ 922215 w 949534"/>
                    <a:gd name="connsiteY7" fmla="*/ 299694 h 1223222"/>
                    <a:gd name="connsiteX8" fmla="*/ 886303 w 949534"/>
                    <a:gd name="connsiteY8" fmla="*/ 899186 h 1223222"/>
                    <a:gd name="connsiteX9" fmla="*/ 471553 w 949534"/>
                    <a:gd name="connsiteY9" fmla="*/ 1223222 h 1223222"/>
                    <a:gd name="connsiteX10" fmla="*/ 56803 w 949534"/>
                    <a:gd name="connsiteY10" fmla="*/ 899186 h 1223222"/>
                    <a:gd name="connsiteX0" fmla="*/ 56803 w 927544"/>
                    <a:gd name="connsiteY0" fmla="*/ 899186 h 1227029"/>
                    <a:gd name="connsiteX1" fmla="*/ 48276 w 927544"/>
                    <a:gd name="connsiteY1" fmla="*/ 154037 h 1227029"/>
                    <a:gd name="connsiteX2" fmla="*/ 137289 w 927544"/>
                    <a:gd name="connsiteY2" fmla="*/ 744755 h 1227029"/>
                    <a:gd name="connsiteX3" fmla="*/ 193933 w 927544"/>
                    <a:gd name="connsiteY3" fmla="*/ 145945 h 1227029"/>
                    <a:gd name="connsiteX4" fmla="*/ 282945 w 927544"/>
                    <a:gd name="connsiteY4" fmla="*/ 607191 h 1227029"/>
                    <a:gd name="connsiteX5" fmla="*/ 633394 w 927544"/>
                    <a:gd name="connsiteY5" fmla="*/ 616 h 1227029"/>
                    <a:gd name="connsiteX6" fmla="*/ 566167 w 927544"/>
                    <a:gd name="connsiteY6" fmla="*/ 752849 h 1227029"/>
                    <a:gd name="connsiteX7" fmla="*/ 922215 w 927544"/>
                    <a:gd name="connsiteY7" fmla="*/ 299694 h 1227029"/>
                    <a:gd name="connsiteX8" fmla="*/ 554530 w 927544"/>
                    <a:gd name="connsiteY8" fmla="*/ 1061027 h 1227029"/>
                    <a:gd name="connsiteX9" fmla="*/ 471553 w 927544"/>
                    <a:gd name="connsiteY9" fmla="*/ 1223222 h 1227029"/>
                    <a:gd name="connsiteX10" fmla="*/ 56803 w 927544"/>
                    <a:gd name="connsiteY10" fmla="*/ 899186 h 1227029"/>
                    <a:gd name="connsiteX0" fmla="*/ 50758 w 921499"/>
                    <a:gd name="connsiteY0" fmla="*/ 899186 h 1223548"/>
                    <a:gd name="connsiteX1" fmla="*/ 42231 w 921499"/>
                    <a:gd name="connsiteY1" fmla="*/ 154037 h 1223548"/>
                    <a:gd name="connsiteX2" fmla="*/ 131244 w 921499"/>
                    <a:gd name="connsiteY2" fmla="*/ 744755 h 1223548"/>
                    <a:gd name="connsiteX3" fmla="*/ 187888 w 921499"/>
                    <a:gd name="connsiteY3" fmla="*/ 145945 h 1223548"/>
                    <a:gd name="connsiteX4" fmla="*/ 276900 w 921499"/>
                    <a:gd name="connsiteY4" fmla="*/ 607191 h 1223548"/>
                    <a:gd name="connsiteX5" fmla="*/ 627349 w 921499"/>
                    <a:gd name="connsiteY5" fmla="*/ 616 h 1223548"/>
                    <a:gd name="connsiteX6" fmla="*/ 560122 w 921499"/>
                    <a:gd name="connsiteY6" fmla="*/ 752849 h 1223548"/>
                    <a:gd name="connsiteX7" fmla="*/ 916170 w 921499"/>
                    <a:gd name="connsiteY7" fmla="*/ 299694 h 1223548"/>
                    <a:gd name="connsiteX8" fmla="*/ 548485 w 921499"/>
                    <a:gd name="connsiteY8" fmla="*/ 1061027 h 1223548"/>
                    <a:gd name="connsiteX9" fmla="*/ 465508 w 921499"/>
                    <a:gd name="connsiteY9" fmla="*/ 1223222 h 1223548"/>
                    <a:gd name="connsiteX10" fmla="*/ 357820 w 921499"/>
                    <a:gd name="connsiteY10" fmla="*/ 1019885 h 1223548"/>
                    <a:gd name="connsiteX11" fmla="*/ 50758 w 921499"/>
                    <a:gd name="connsiteY11" fmla="*/ 899186 h 1223548"/>
                    <a:gd name="connsiteX0" fmla="*/ 50758 w 921499"/>
                    <a:gd name="connsiteY0" fmla="*/ 899186 h 1083678"/>
                    <a:gd name="connsiteX1" fmla="*/ 42231 w 921499"/>
                    <a:gd name="connsiteY1" fmla="*/ 154037 h 1083678"/>
                    <a:gd name="connsiteX2" fmla="*/ 131244 w 921499"/>
                    <a:gd name="connsiteY2" fmla="*/ 744755 h 1083678"/>
                    <a:gd name="connsiteX3" fmla="*/ 187888 w 921499"/>
                    <a:gd name="connsiteY3" fmla="*/ 145945 h 1083678"/>
                    <a:gd name="connsiteX4" fmla="*/ 276900 w 921499"/>
                    <a:gd name="connsiteY4" fmla="*/ 607191 h 1083678"/>
                    <a:gd name="connsiteX5" fmla="*/ 627349 w 921499"/>
                    <a:gd name="connsiteY5" fmla="*/ 616 h 1083678"/>
                    <a:gd name="connsiteX6" fmla="*/ 560122 w 921499"/>
                    <a:gd name="connsiteY6" fmla="*/ 752849 h 1083678"/>
                    <a:gd name="connsiteX7" fmla="*/ 916170 w 921499"/>
                    <a:gd name="connsiteY7" fmla="*/ 299694 h 1083678"/>
                    <a:gd name="connsiteX8" fmla="*/ 548485 w 921499"/>
                    <a:gd name="connsiteY8" fmla="*/ 1061027 h 1083678"/>
                    <a:gd name="connsiteX9" fmla="*/ 473600 w 921499"/>
                    <a:gd name="connsiteY9" fmla="*/ 1020921 h 1083678"/>
                    <a:gd name="connsiteX10" fmla="*/ 357820 w 921499"/>
                    <a:gd name="connsiteY10" fmla="*/ 1019885 h 1083678"/>
                    <a:gd name="connsiteX11" fmla="*/ 50758 w 921499"/>
                    <a:gd name="connsiteY11" fmla="*/ 899186 h 1083678"/>
                    <a:gd name="connsiteX0" fmla="*/ 50758 w 921499"/>
                    <a:gd name="connsiteY0" fmla="*/ 906057 h 1090549"/>
                    <a:gd name="connsiteX1" fmla="*/ 42231 w 921499"/>
                    <a:gd name="connsiteY1" fmla="*/ 160908 h 1090549"/>
                    <a:gd name="connsiteX2" fmla="*/ 131244 w 921499"/>
                    <a:gd name="connsiteY2" fmla="*/ 751626 h 1090549"/>
                    <a:gd name="connsiteX3" fmla="*/ 187888 w 921499"/>
                    <a:gd name="connsiteY3" fmla="*/ 152816 h 1090549"/>
                    <a:gd name="connsiteX4" fmla="*/ 276900 w 921499"/>
                    <a:gd name="connsiteY4" fmla="*/ 614062 h 1090549"/>
                    <a:gd name="connsiteX5" fmla="*/ 454924 w 921499"/>
                    <a:gd name="connsiteY5" fmla="*/ 387485 h 1090549"/>
                    <a:gd name="connsiteX6" fmla="*/ 627349 w 921499"/>
                    <a:gd name="connsiteY6" fmla="*/ 7487 h 1090549"/>
                    <a:gd name="connsiteX7" fmla="*/ 560122 w 921499"/>
                    <a:gd name="connsiteY7" fmla="*/ 759720 h 1090549"/>
                    <a:gd name="connsiteX8" fmla="*/ 916170 w 921499"/>
                    <a:gd name="connsiteY8" fmla="*/ 306565 h 1090549"/>
                    <a:gd name="connsiteX9" fmla="*/ 548485 w 921499"/>
                    <a:gd name="connsiteY9" fmla="*/ 1067898 h 1090549"/>
                    <a:gd name="connsiteX10" fmla="*/ 473600 w 921499"/>
                    <a:gd name="connsiteY10" fmla="*/ 1027792 h 1090549"/>
                    <a:gd name="connsiteX11" fmla="*/ 357820 w 921499"/>
                    <a:gd name="connsiteY11" fmla="*/ 1026756 h 1090549"/>
                    <a:gd name="connsiteX12" fmla="*/ 50758 w 921499"/>
                    <a:gd name="connsiteY12" fmla="*/ 906057 h 1090549"/>
                    <a:gd name="connsiteX0" fmla="*/ 50758 w 921499"/>
                    <a:gd name="connsiteY0" fmla="*/ 1038031 h 1222523"/>
                    <a:gd name="connsiteX1" fmla="*/ 42231 w 921499"/>
                    <a:gd name="connsiteY1" fmla="*/ 292882 h 1222523"/>
                    <a:gd name="connsiteX2" fmla="*/ 131244 w 921499"/>
                    <a:gd name="connsiteY2" fmla="*/ 883600 h 1222523"/>
                    <a:gd name="connsiteX3" fmla="*/ 187888 w 921499"/>
                    <a:gd name="connsiteY3" fmla="*/ 284790 h 1222523"/>
                    <a:gd name="connsiteX4" fmla="*/ 276900 w 921499"/>
                    <a:gd name="connsiteY4" fmla="*/ 746036 h 1222523"/>
                    <a:gd name="connsiteX5" fmla="*/ 365912 w 921499"/>
                    <a:gd name="connsiteY5" fmla="*/ 1570 h 1222523"/>
                    <a:gd name="connsiteX6" fmla="*/ 454924 w 921499"/>
                    <a:gd name="connsiteY6" fmla="*/ 519459 h 1222523"/>
                    <a:gd name="connsiteX7" fmla="*/ 627349 w 921499"/>
                    <a:gd name="connsiteY7" fmla="*/ 139461 h 1222523"/>
                    <a:gd name="connsiteX8" fmla="*/ 560122 w 921499"/>
                    <a:gd name="connsiteY8" fmla="*/ 891694 h 1222523"/>
                    <a:gd name="connsiteX9" fmla="*/ 916170 w 921499"/>
                    <a:gd name="connsiteY9" fmla="*/ 438539 h 1222523"/>
                    <a:gd name="connsiteX10" fmla="*/ 548485 w 921499"/>
                    <a:gd name="connsiteY10" fmla="*/ 1199872 h 1222523"/>
                    <a:gd name="connsiteX11" fmla="*/ 473600 w 921499"/>
                    <a:gd name="connsiteY11" fmla="*/ 1159766 h 1222523"/>
                    <a:gd name="connsiteX12" fmla="*/ 357820 w 921499"/>
                    <a:gd name="connsiteY12" fmla="*/ 1158730 h 1222523"/>
                    <a:gd name="connsiteX13" fmla="*/ 50758 w 921499"/>
                    <a:gd name="connsiteY13" fmla="*/ 1038031 h 12225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921499" h="1222523">
                      <a:moveTo>
                        <a:pt x="50758" y="1038031"/>
                      </a:moveTo>
                      <a:cubicBezTo>
                        <a:pt x="-1840" y="893723"/>
                        <a:pt x="-26894" y="346888"/>
                        <a:pt x="42231" y="292882"/>
                      </a:cubicBezTo>
                      <a:cubicBezTo>
                        <a:pt x="77224" y="201058"/>
                        <a:pt x="60698" y="813414"/>
                        <a:pt x="131244" y="883600"/>
                      </a:cubicBezTo>
                      <a:cubicBezTo>
                        <a:pt x="169007" y="975310"/>
                        <a:pt x="132177" y="313057"/>
                        <a:pt x="187888" y="284790"/>
                      </a:cubicBezTo>
                      <a:cubicBezTo>
                        <a:pt x="228348" y="237586"/>
                        <a:pt x="230630" y="674502"/>
                        <a:pt x="276900" y="746036"/>
                      </a:cubicBezTo>
                      <a:cubicBezTo>
                        <a:pt x="297130" y="822910"/>
                        <a:pt x="336241" y="39333"/>
                        <a:pt x="365912" y="1570"/>
                      </a:cubicBezTo>
                      <a:cubicBezTo>
                        <a:pt x="395583" y="-36193"/>
                        <a:pt x="401911" y="620555"/>
                        <a:pt x="454924" y="519459"/>
                      </a:cubicBezTo>
                      <a:cubicBezTo>
                        <a:pt x="507938" y="418363"/>
                        <a:pt x="609816" y="77422"/>
                        <a:pt x="627349" y="139461"/>
                      </a:cubicBezTo>
                      <a:cubicBezTo>
                        <a:pt x="644882" y="201500"/>
                        <a:pt x="529518" y="754184"/>
                        <a:pt x="560122" y="891694"/>
                      </a:cubicBezTo>
                      <a:cubicBezTo>
                        <a:pt x="590726" y="1029204"/>
                        <a:pt x="862814" y="414149"/>
                        <a:pt x="916170" y="438539"/>
                      </a:cubicBezTo>
                      <a:cubicBezTo>
                        <a:pt x="969526" y="462929"/>
                        <a:pt x="606063" y="1133614"/>
                        <a:pt x="548485" y="1199872"/>
                      </a:cubicBezTo>
                      <a:cubicBezTo>
                        <a:pt x="490907" y="1266130"/>
                        <a:pt x="505378" y="1166623"/>
                        <a:pt x="473600" y="1159766"/>
                      </a:cubicBezTo>
                      <a:cubicBezTo>
                        <a:pt x="441822" y="1152909"/>
                        <a:pt x="426945" y="1212736"/>
                        <a:pt x="357820" y="1158730"/>
                      </a:cubicBezTo>
                      <a:cubicBezTo>
                        <a:pt x="288695" y="1104724"/>
                        <a:pt x="103356" y="1182339"/>
                        <a:pt x="50758" y="1038031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  <a:sp3d prstMaterial="plastic">
                  <a:bevelT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0" name="Ovalas 5"/>
                <p:cNvSpPr/>
                <p:nvPr/>
              </p:nvSpPr>
              <p:spPr>
                <a:xfrm>
                  <a:off x="407245" y="1190942"/>
                  <a:ext cx="921499" cy="1544471"/>
                </a:xfrm>
                <a:custGeom>
                  <a:avLst/>
                  <a:gdLst>
                    <a:gd name="connsiteX0" fmla="*/ 0 w 829499"/>
                    <a:gd name="connsiteY0" fmla="*/ 324036 h 648072"/>
                    <a:gd name="connsiteX1" fmla="*/ 414750 w 829499"/>
                    <a:gd name="connsiteY1" fmla="*/ 0 h 648072"/>
                    <a:gd name="connsiteX2" fmla="*/ 829500 w 829499"/>
                    <a:gd name="connsiteY2" fmla="*/ 324036 h 648072"/>
                    <a:gd name="connsiteX3" fmla="*/ 414750 w 829499"/>
                    <a:gd name="connsiteY3" fmla="*/ 648072 h 648072"/>
                    <a:gd name="connsiteX4" fmla="*/ 0 w 829499"/>
                    <a:gd name="connsiteY4" fmla="*/ 324036 h 648072"/>
                    <a:gd name="connsiteX0" fmla="*/ 56803 w 886303"/>
                    <a:gd name="connsiteY0" fmla="*/ 750754 h 1074790"/>
                    <a:gd name="connsiteX1" fmla="*/ 48276 w 886303"/>
                    <a:gd name="connsiteY1" fmla="*/ 5605 h 1074790"/>
                    <a:gd name="connsiteX2" fmla="*/ 471553 w 886303"/>
                    <a:gd name="connsiteY2" fmla="*/ 426718 h 1074790"/>
                    <a:gd name="connsiteX3" fmla="*/ 886303 w 886303"/>
                    <a:gd name="connsiteY3" fmla="*/ 750754 h 1074790"/>
                    <a:gd name="connsiteX4" fmla="*/ 471553 w 886303"/>
                    <a:gd name="connsiteY4" fmla="*/ 1074790 h 1074790"/>
                    <a:gd name="connsiteX5" fmla="*/ 56803 w 886303"/>
                    <a:gd name="connsiteY5" fmla="*/ 750754 h 1074790"/>
                    <a:gd name="connsiteX0" fmla="*/ 56803 w 886303"/>
                    <a:gd name="connsiteY0" fmla="*/ 754508 h 1078544"/>
                    <a:gd name="connsiteX1" fmla="*/ 48276 w 886303"/>
                    <a:gd name="connsiteY1" fmla="*/ 9359 h 1078544"/>
                    <a:gd name="connsiteX2" fmla="*/ 137289 w 886303"/>
                    <a:gd name="connsiteY2" fmla="*/ 600077 h 1078544"/>
                    <a:gd name="connsiteX3" fmla="*/ 471553 w 886303"/>
                    <a:gd name="connsiteY3" fmla="*/ 430472 h 1078544"/>
                    <a:gd name="connsiteX4" fmla="*/ 886303 w 886303"/>
                    <a:gd name="connsiteY4" fmla="*/ 754508 h 1078544"/>
                    <a:gd name="connsiteX5" fmla="*/ 471553 w 886303"/>
                    <a:gd name="connsiteY5" fmla="*/ 1078544 h 1078544"/>
                    <a:gd name="connsiteX6" fmla="*/ 56803 w 886303"/>
                    <a:gd name="connsiteY6" fmla="*/ 754508 h 1078544"/>
                    <a:gd name="connsiteX0" fmla="*/ 56803 w 886303"/>
                    <a:gd name="connsiteY0" fmla="*/ 754940 h 1078976"/>
                    <a:gd name="connsiteX1" fmla="*/ 48276 w 886303"/>
                    <a:gd name="connsiteY1" fmla="*/ 9791 h 1078976"/>
                    <a:gd name="connsiteX2" fmla="*/ 137289 w 886303"/>
                    <a:gd name="connsiteY2" fmla="*/ 600509 h 1078976"/>
                    <a:gd name="connsiteX3" fmla="*/ 193933 w 886303"/>
                    <a:gd name="connsiteY3" fmla="*/ 1699 h 1078976"/>
                    <a:gd name="connsiteX4" fmla="*/ 471553 w 886303"/>
                    <a:gd name="connsiteY4" fmla="*/ 430904 h 1078976"/>
                    <a:gd name="connsiteX5" fmla="*/ 886303 w 886303"/>
                    <a:gd name="connsiteY5" fmla="*/ 754940 h 1078976"/>
                    <a:gd name="connsiteX6" fmla="*/ 471553 w 886303"/>
                    <a:gd name="connsiteY6" fmla="*/ 1078976 h 1078976"/>
                    <a:gd name="connsiteX7" fmla="*/ 56803 w 886303"/>
                    <a:gd name="connsiteY7" fmla="*/ 754940 h 1078976"/>
                    <a:gd name="connsiteX0" fmla="*/ 56803 w 886303"/>
                    <a:gd name="connsiteY0" fmla="*/ 756798 h 1080834"/>
                    <a:gd name="connsiteX1" fmla="*/ 48276 w 886303"/>
                    <a:gd name="connsiteY1" fmla="*/ 11649 h 1080834"/>
                    <a:gd name="connsiteX2" fmla="*/ 137289 w 886303"/>
                    <a:gd name="connsiteY2" fmla="*/ 602367 h 1080834"/>
                    <a:gd name="connsiteX3" fmla="*/ 193933 w 886303"/>
                    <a:gd name="connsiteY3" fmla="*/ 3557 h 1080834"/>
                    <a:gd name="connsiteX4" fmla="*/ 282945 w 886303"/>
                    <a:gd name="connsiteY4" fmla="*/ 464803 h 1080834"/>
                    <a:gd name="connsiteX5" fmla="*/ 471553 w 886303"/>
                    <a:gd name="connsiteY5" fmla="*/ 432762 h 1080834"/>
                    <a:gd name="connsiteX6" fmla="*/ 886303 w 886303"/>
                    <a:gd name="connsiteY6" fmla="*/ 756798 h 1080834"/>
                    <a:gd name="connsiteX7" fmla="*/ 471553 w 886303"/>
                    <a:gd name="connsiteY7" fmla="*/ 1080834 h 1080834"/>
                    <a:gd name="connsiteX8" fmla="*/ 56803 w 886303"/>
                    <a:gd name="connsiteY8" fmla="*/ 756798 h 1080834"/>
                    <a:gd name="connsiteX0" fmla="*/ 56803 w 886303"/>
                    <a:gd name="connsiteY0" fmla="*/ 900911 h 1224947"/>
                    <a:gd name="connsiteX1" fmla="*/ 48276 w 886303"/>
                    <a:gd name="connsiteY1" fmla="*/ 155762 h 1224947"/>
                    <a:gd name="connsiteX2" fmla="*/ 137289 w 886303"/>
                    <a:gd name="connsiteY2" fmla="*/ 746480 h 1224947"/>
                    <a:gd name="connsiteX3" fmla="*/ 193933 w 886303"/>
                    <a:gd name="connsiteY3" fmla="*/ 147670 h 1224947"/>
                    <a:gd name="connsiteX4" fmla="*/ 282945 w 886303"/>
                    <a:gd name="connsiteY4" fmla="*/ 608916 h 1224947"/>
                    <a:gd name="connsiteX5" fmla="*/ 633394 w 886303"/>
                    <a:gd name="connsiteY5" fmla="*/ 2341 h 1224947"/>
                    <a:gd name="connsiteX6" fmla="*/ 886303 w 886303"/>
                    <a:gd name="connsiteY6" fmla="*/ 900911 h 1224947"/>
                    <a:gd name="connsiteX7" fmla="*/ 471553 w 886303"/>
                    <a:gd name="connsiteY7" fmla="*/ 1224947 h 1224947"/>
                    <a:gd name="connsiteX8" fmla="*/ 56803 w 886303"/>
                    <a:gd name="connsiteY8" fmla="*/ 900911 h 1224947"/>
                    <a:gd name="connsiteX0" fmla="*/ 56803 w 892394"/>
                    <a:gd name="connsiteY0" fmla="*/ 899186 h 1223222"/>
                    <a:gd name="connsiteX1" fmla="*/ 48276 w 892394"/>
                    <a:gd name="connsiteY1" fmla="*/ 154037 h 1223222"/>
                    <a:gd name="connsiteX2" fmla="*/ 137289 w 892394"/>
                    <a:gd name="connsiteY2" fmla="*/ 744755 h 1223222"/>
                    <a:gd name="connsiteX3" fmla="*/ 193933 w 892394"/>
                    <a:gd name="connsiteY3" fmla="*/ 145945 h 1223222"/>
                    <a:gd name="connsiteX4" fmla="*/ 282945 w 892394"/>
                    <a:gd name="connsiteY4" fmla="*/ 607191 h 1223222"/>
                    <a:gd name="connsiteX5" fmla="*/ 633394 w 892394"/>
                    <a:gd name="connsiteY5" fmla="*/ 616 h 1223222"/>
                    <a:gd name="connsiteX6" fmla="*/ 566167 w 892394"/>
                    <a:gd name="connsiteY6" fmla="*/ 752849 h 1223222"/>
                    <a:gd name="connsiteX7" fmla="*/ 886303 w 892394"/>
                    <a:gd name="connsiteY7" fmla="*/ 899186 h 1223222"/>
                    <a:gd name="connsiteX8" fmla="*/ 471553 w 892394"/>
                    <a:gd name="connsiteY8" fmla="*/ 1223222 h 1223222"/>
                    <a:gd name="connsiteX9" fmla="*/ 56803 w 892394"/>
                    <a:gd name="connsiteY9" fmla="*/ 899186 h 1223222"/>
                    <a:gd name="connsiteX0" fmla="*/ 56803 w 949534"/>
                    <a:gd name="connsiteY0" fmla="*/ 899186 h 1223222"/>
                    <a:gd name="connsiteX1" fmla="*/ 48276 w 949534"/>
                    <a:gd name="connsiteY1" fmla="*/ 154037 h 1223222"/>
                    <a:gd name="connsiteX2" fmla="*/ 137289 w 949534"/>
                    <a:gd name="connsiteY2" fmla="*/ 744755 h 1223222"/>
                    <a:gd name="connsiteX3" fmla="*/ 193933 w 949534"/>
                    <a:gd name="connsiteY3" fmla="*/ 145945 h 1223222"/>
                    <a:gd name="connsiteX4" fmla="*/ 282945 w 949534"/>
                    <a:gd name="connsiteY4" fmla="*/ 607191 h 1223222"/>
                    <a:gd name="connsiteX5" fmla="*/ 633394 w 949534"/>
                    <a:gd name="connsiteY5" fmla="*/ 616 h 1223222"/>
                    <a:gd name="connsiteX6" fmla="*/ 566167 w 949534"/>
                    <a:gd name="connsiteY6" fmla="*/ 752849 h 1223222"/>
                    <a:gd name="connsiteX7" fmla="*/ 922215 w 949534"/>
                    <a:gd name="connsiteY7" fmla="*/ 299694 h 1223222"/>
                    <a:gd name="connsiteX8" fmla="*/ 886303 w 949534"/>
                    <a:gd name="connsiteY8" fmla="*/ 899186 h 1223222"/>
                    <a:gd name="connsiteX9" fmla="*/ 471553 w 949534"/>
                    <a:gd name="connsiteY9" fmla="*/ 1223222 h 1223222"/>
                    <a:gd name="connsiteX10" fmla="*/ 56803 w 949534"/>
                    <a:gd name="connsiteY10" fmla="*/ 899186 h 1223222"/>
                    <a:gd name="connsiteX0" fmla="*/ 56803 w 927544"/>
                    <a:gd name="connsiteY0" fmla="*/ 899186 h 1227029"/>
                    <a:gd name="connsiteX1" fmla="*/ 48276 w 927544"/>
                    <a:gd name="connsiteY1" fmla="*/ 154037 h 1227029"/>
                    <a:gd name="connsiteX2" fmla="*/ 137289 w 927544"/>
                    <a:gd name="connsiteY2" fmla="*/ 744755 h 1227029"/>
                    <a:gd name="connsiteX3" fmla="*/ 193933 w 927544"/>
                    <a:gd name="connsiteY3" fmla="*/ 145945 h 1227029"/>
                    <a:gd name="connsiteX4" fmla="*/ 282945 w 927544"/>
                    <a:gd name="connsiteY4" fmla="*/ 607191 h 1227029"/>
                    <a:gd name="connsiteX5" fmla="*/ 633394 w 927544"/>
                    <a:gd name="connsiteY5" fmla="*/ 616 h 1227029"/>
                    <a:gd name="connsiteX6" fmla="*/ 566167 w 927544"/>
                    <a:gd name="connsiteY6" fmla="*/ 752849 h 1227029"/>
                    <a:gd name="connsiteX7" fmla="*/ 922215 w 927544"/>
                    <a:gd name="connsiteY7" fmla="*/ 299694 h 1227029"/>
                    <a:gd name="connsiteX8" fmla="*/ 554530 w 927544"/>
                    <a:gd name="connsiteY8" fmla="*/ 1061027 h 1227029"/>
                    <a:gd name="connsiteX9" fmla="*/ 471553 w 927544"/>
                    <a:gd name="connsiteY9" fmla="*/ 1223222 h 1227029"/>
                    <a:gd name="connsiteX10" fmla="*/ 56803 w 927544"/>
                    <a:gd name="connsiteY10" fmla="*/ 899186 h 1227029"/>
                    <a:gd name="connsiteX0" fmla="*/ 50758 w 921499"/>
                    <a:gd name="connsiteY0" fmla="*/ 899186 h 1223548"/>
                    <a:gd name="connsiteX1" fmla="*/ 42231 w 921499"/>
                    <a:gd name="connsiteY1" fmla="*/ 154037 h 1223548"/>
                    <a:gd name="connsiteX2" fmla="*/ 131244 w 921499"/>
                    <a:gd name="connsiteY2" fmla="*/ 744755 h 1223548"/>
                    <a:gd name="connsiteX3" fmla="*/ 187888 w 921499"/>
                    <a:gd name="connsiteY3" fmla="*/ 145945 h 1223548"/>
                    <a:gd name="connsiteX4" fmla="*/ 276900 w 921499"/>
                    <a:gd name="connsiteY4" fmla="*/ 607191 h 1223548"/>
                    <a:gd name="connsiteX5" fmla="*/ 627349 w 921499"/>
                    <a:gd name="connsiteY5" fmla="*/ 616 h 1223548"/>
                    <a:gd name="connsiteX6" fmla="*/ 560122 w 921499"/>
                    <a:gd name="connsiteY6" fmla="*/ 752849 h 1223548"/>
                    <a:gd name="connsiteX7" fmla="*/ 916170 w 921499"/>
                    <a:gd name="connsiteY7" fmla="*/ 299694 h 1223548"/>
                    <a:gd name="connsiteX8" fmla="*/ 548485 w 921499"/>
                    <a:gd name="connsiteY8" fmla="*/ 1061027 h 1223548"/>
                    <a:gd name="connsiteX9" fmla="*/ 465508 w 921499"/>
                    <a:gd name="connsiteY9" fmla="*/ 1223222 h 1223548"/>
                    <a:gd name="connsiteX10" fmla="*/ 357820 w 921499"/>
                    <a:gd name="connsiteY10" fmla="*/ 1019885 h 1223548"/>
                    <a:gd name="connsiteX11" fmla="*/ 50758 w 921499"/>
                    <a:gd name="connsiteY11" fmla="*/ 899186 h 1223548"/>
                    <a:gd name="connsiteX0" fmla="*/ 50758 w 921499"/>
                    <a:gd name="connsiteY0" fmla="*/ 899186 h 1083678"/>
                    <a:gd name="connsiteX1" fmla="*/ 42231 w 921499"/>
                    <a:gd name="connsiteY1" fmla="*/ 154037 h 1083678"/>
                    <a:gd name="connsiteX2" fmla="*/ 131244 w 921499"/>
                    <a:gd name="connsiteY2" fmla="*/ 744755 h 1083678"/>
                    <a:gd name="connsiteX3" fmla="*/ 187888 w 921499"/>
                    <a:gd name="connsiteY3" fmla="*/ 145945 h 1083678"/>
                    <a:gd name="connsiteX4" fmla="*/ 276900 w 921499"/>
                    <a:gd name="connsiteY4" fmla="*/ 607191 h 1083678"/>
                    <a:gd name="connsiteX5" fmla="*/ 627349 w 921499"/>
                    <a:gd name="connsiteY5" fmla="*/ 616 h 1083678"/>
                    <a:gd name="connsiteX6" fmla="*/ 560122 w 921499"/>
                    <a:gd name="connsiteY6" fmla="*/ 752849 h 1083678"/>
                    <a:gd name="connsiteX7" fmla="*/ 916170 w 921499"/>
                    <a:gd name="connsiteY7" fmla="*/ 299694 h 1083678"/>
                    <a:gd name="connsiteX8" fmla="*/ 548485 w 921499"/>
                    <a:gd name="connsiteY8" fmla="*/ 1061027 h 1083678"/>
                    <a:gd name="connsiteX9" fmla="*/ 473600 w 921499"/>
                    <a:gd name="connsiteY9" fmla="*/ 1020921 h 1083678"/>
                    <a:gd name="connsiteX10" fmla="*/ 357820 w 921499"/>
                    <a:gd name="connsiteY10" fmla="*/ 1019885 h 1083678"/>
                    <a:gd name="connsiteX11" fmla="*/ 50758 w 921499"/>
                    <a:gd name="connsiteY11" fmla="*/ 899186 h 1083678"/>
                    <a:gd name="connsiteX0" fmla="*/ 50758 w 921499"/>
                    <a:gd name="connsiteY0" fmla="*/ 906057 h 1090549"/>
                    <a:gd name="connsiteX1" fmla="*/ 42231 w 921499"/>
                    <a:gd name="connsiteY1" fmla="*/ 160908 h 1090549"/>
                    <a:gd name="connsiteX2" fmla="*/ 131244 w 921499"/>
                    <a:gd name="connsiteY2" fmla="*/ 751626 h 1090549"/>
                    <a:gd name="connsiteX3" fmla="*/ 187888 w 921499"/>
                    <a:gd name="connsiteY3" fmla="*/ 152816 h 1090549"/>
                    <a:gd name="connsiteX4" fmla="*/ 276900 w 921499"/>
                    <a:gd name="connsiteY4" fmla="*/ 614062 h 1090549"/>
                    <a:gd name="connsiteX5" fmla="*/ 454924 w 921499"/>
                    <a:gd name="connsiteY5" fmla="*/ 387485 h 1090549"/>
                    <a:gd name="connsiteX6" fmla="*/ 627349 w 921499"/>
                    <a:gd name="connsiteY6" fmla="*/ 7487 h 1090549"/>
                    <a:gd name="connsiteX7" fmla="*/ 560122 w 921499"/>
                    <a:gd name="connsiteY7" fmla="*/ 759720 h 1090549"/>
                    <a:gd name="connsiteX8" fmla="*/ 916170 w 921499"/>
                    <a:gd name="connsiteY8" fmla="*/ 306565 h 1090549"/>
                    <a:gd name="connsiteX9" fmla="*/ 548485 w 921499"/>
                    <a:gd name="connsiteY9" fmla="*/ 1067898 h 1090549"/>
                    <a:gd name="connsiteX10" fmla="*/ 473600 w 921499"/>
                    <a:gd name="connsiteY10" fmla="*/ 1027792 h 1090549"/>
                    <a:gd name="connsiteX11" fmla="*/ 357820 w 921499"/>
                    <a:gd name="connsiteY11" fmla="*/ 1026756 h 1090549"/>
                    <a:gd name="connsiteX12" fmla="*/ 50758 w 921499"/>
                    <a:gd name="connsiteY12" fmla="*/ 906057 h 1090549"/>
                    <a:gd name="connsiteX0" fmla="*/ 50758 w 921499"/>
                    <a:gd name="connsiteY0" fmla="*/ 1038031 h 1222523"/>
                    <a:gd name="connsiteX1" fmla="*/ 42231 w 921499"/>
                    <a:gd name="connsiteY1" fmla="*/ 292882 h 1222523"/>
                    <a:gd name="connsiteX2" fmla="*/ 131244 w 921499"/>
                    <a:gd name="connsiteY2" fmla="*/ 883600 h 1222523"/>
                    <a:gd name="connsiteX3" fmla="*/ 187888 w 921499"/>
                    <a:gd name="connsiteY3" fmla="*/ 284790 h 1222523"/>
                    <a:gd name="connsiteX4" fmla="*/ 276900 w 921499"/>
                    <a:gd name="connsiteY4" fmla="*/ 746036 h 1222523"/>
                    <a:gd name="connsiteX5" fmla="*/ 365912 w 921499"/>
                    <a:gd name="connsiteY5" fmla="*/ 1570 h 1222523"/>
                    <a:gd name="connsiteX6" fmla="*/ 454924 w 921499"/>
                    <a:gd name="connsiteY6" fmla="*/ 519459 h 1222523"/>
                    <a:gd name="connsiteX7" fmla="*/ 627349 w 921499"/>
                    <a:gd name="connsiteY7" fmla="*/ 139461 h 1222523"/>
                    <a:gd name="connsiteX8" fmla="*/ 560122 w 921499"/>
                    <a:gd name="connsiteY8" fmla="*/ 891694 h 1222523"/>
                    <a:gd name="connsiteX9" fmla="*/ 916170 w 921499"/>
                    <a:gd name="connsiteY9" fmla="*/ 438539 h 1222523"/>
                    <a:gd name="connsiteX10" fmla="*/ 548485 w 921499"/>
                    <a:gd name="connsiteY10" fmla="*/ 1199872 h 1222523"/>
                    <a:gd name="connsiteX11" fmla="*/ 473600 w 921499"/>
                    <a:gd name="connsiteY11" fmla="*/ 1159766 h 1222523"/>
                    <a:gd name="connsiteX12" fmla="*/ 357820 w 921499"/>
                    <a:gd name="connsiteY12" fmla="*/ 1158730 h 1222523"/>
                    <a:gd name="connsiteX13" fmla="*/ 50758 w 921499"/>
                    <a:gd name="connsiteY13" fmla="*/ 1038031 h 12225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921499" h="1222523">
                      <a:moveTo>
                        <a:pt x="50758" y="1038031"/>
                      </a:moveTo>
                      <a:cubicBezTo>
                        <a:pt x="-1840" y="893723"/>
                        <a:pt x="-26894" y="346888"/>
                        <a:pt x="42231" y="292882"/>
                      </a:cubicBezTo>
                      <a:cubicBezTo>
                        <a:pt x="77224" y="201058"/>
                        <a:pt x="60698" y="813414"/>
                        <a:pt x="131244" y="883600"/>
                      </a:cubicBezTo>
                      <a:cubicBezTo>
                        <a:pt x="169007" y="975310"/>
                        <a:pt x="132177" y="313057"/>
                        <a:pt x="187888" y="284790"/>
                      </a:cubicBezTo>
                      <a:cubicBezTo>
                        <a:pt x="228348" y="237586"/>
                        <a:pt x="230630" y="674502"/>
                        <a:pt x="276900" y="746036"/>
                      </a:cubicBezTo>
                      <a:cubicBezTo>
                        <a:pt x="297130" y="822910"/>
                        <a:pt x="336241" y="39333"/>
                        <a:pt x="365912" y="1570"/>
                      </a:cubicBezTo>
                      <a:cubicBezTo>
                        <a:pt x="395583" y="-36193"/>
                        <a:pt x="401911" y="620555"/>
                        <a:pt x="454924" y="519459"/>
                      </a:cubicBezTo>
                      <a:cubicBezTo>
                        <a:pt x="507938" y="418363"/>
                        <a:pt x="609816" y="77422"/>
                        <a:pt x="627349" y="139461"/>
                      </a:cubicBezTo>
                      <a:cubicBezTo>
                        <a:pt x="644882" y="201500"/>
                        <a:pt x="529518" y="754184"/>
                        <a:pt x="560122" y="891694"/>
                      </a:cubicBezTo>
                      <a:cubicBezTo>
                        <a:pt x="590726" y="1029204"/>
                        <a:pt x="862814" y="414149"/>
                        <a:pt x="916170" y="438539"/>
                      </a:cubicBezTo>
                      <a:cubicBezTo>
                        <a:pt x="969526" y="462929"/>
                        <a:pt x="606063" y="1133614"/>
                        <a:pt x="548485" y="1199872"/>
                      </a:cubicBezTo>
                      <a:cubicBezTo>
                        <a:pt x="490907" y="1266130"/>
                        <a:pt x="505378" y="1166623"/>
                        <a:pt x="473600" y="1159766"/>
                      </a:cubicBezTo>
                      <a:cubicBezTo>
                        <a:pt x="441822" y="1152909"/>
                        <a:pt x="426945" y="1212736"/>
                        <a:pt x="357820" y="1158730"/>
                      </a:cubicBezTo>
                      <a:cubicBezTo>
                        <a:pt x="288695" y="1104724"/>
                        <a:pt x="103356" y="1182339"/>
                        <a:pt x="50758" y="1038031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  <a:sp3d prstMaterial="plastic">
                  <a:bevelT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1" name="Ovalas 5"/>
                <p:cNvSpPr/>
                <p:nvPr/>
              </p:nvSpPr>
              <p:spPr>
                <a:xfrm>
                  <a:off x="1397873" y="1206698"/>
                  <a:ext cx="921499" cy="1544471"/>
                </a:xfrm>
                <a:custGeom>
                  <a:avLst/>
                  <a:gdLst>
                    <a:gd name="connsiteX0" fmla="*/ 0 w 829499"/>
                    <a:gd name="connsiteY0" fmla="*/ 324036 h 648072"/>
                    <a:gd name="connsiteX1" fmla="*/ 414750 w 829499"/>
                    <a:gd name="connsiteY1" fmla="*/ 0 h 648072"/>
                    <a:gd name="connsiteX2" fmla="*/ 829500 w 829499"/>
                    <a:gd name="connsiteY2" fmla="*/ 324036 h 648072"/>
                    <a:gd name="connsiteX3" fmla="*/ 414750 w 829499"/>
                    <a:gd name="connsiteY3" fmla="*/ 648072 h 648072"/>
                    <a:gd name="connsiteX4" fmla="*/ 0 w 829499"/>
                    <a:gd name="connsiteY4" fmla="*/ 324036 h 648072"/>
                    <a:gd name="connsiteX0" fmla="*/ 56803 w 886303"/>
                    <a:gd name="connsiteY0" fmla="*/ 750754 h 1074790"/>
                    <a:gd name="connsiteX1" fmla="*/ 48276 w 886303"/>
                    <a:gd name="connsiteY1" fmla="*/ 5605 h 1074790"/>
                    <a:gd name="connsiteX2" fmla="*/ 471553 w 886303"/>
                    <a:gd name="connsiteY2" fmla="*/ 426718 h 1074790"/>
                    <a:gd name="connsiteX3" fmla="*/ 886303 w 886303"/>
                    <a:gd name="connsiteY3" fmla="*/ 750754 h 1074790"/>
                    <a:gd name="connsiteX4" fmla="*/ 471553 w 886303"/>
                    <a:gd name="connsiteY4" fmla="*/ 1074790 h 1074790"/>
                    <a:gd name="connsiteX5" fmla="*/ 56803 w 886303"/>
                    <a:gd name="connsiteY5" fmla="*/ 750754 h 1074790"/>
                    <a:gd name="connsiteX0" fmla="*/ 56803 w 886303"/>
                    <a:gd name="connsiteY0" fmla="*/ 754508 h 1078544"/>
                    <a:gd name="connsiteX1" fmla="*/ 48276 w 886303"/>
                    <a:gd name="connsiteY1" fmla="*/ 9359 h 1078544"/>
                    <a:gd name="connsiteX2" fmla="*/ 137289 w 886303"/>
                    <a:gd name="connsiteY2" fmla="*/ 600077 h 1078544"/>
                    <a:gd name="connsiteX3" fmla="*/ 471553 w 886303"/>
                    <a:gd name="connsiteY3" fmla="*/ 430472 h 1078544"/>
                    <a:gd name="connsiteX4" fmla="*/ 886303 w 886303"/>
                    <a:gd name="connsiteY4" fmla="*/ 754508 h 1078544"/>
                    <a:gd name="connsiteX5" fmla="*/ 471553 w 886303"/>
                    <a:gd name="connsiteY5" fmla="*/ 1078544 h 1078544"/>
                    <a:gd name="connsiteX6" fmla="*/ 56803 w 886303"/>
                    <a:gd name="connsiteY6" fmla="*/ 754508 h 1078544"/>
                    <a:gd name="connsiteX0" fmla="*/ 56803 w 886303"/>
                    <a:gd name="connsiteY0" fmla="*/ 754940 h 1078976"/>
                    <a:gd name="connsiteX1" fmla="*/ 48276 w 886303"/>
                    <a:gd name="connsiteY1" fmla="*/ 9791 h 1078976"/>
                    <a:gd name="connsiteX2" fmla="*/ 137289 w 886303"/>
                    <a:gd name="connsiteY2" fmla="*/ 600509 h 1078976"/>
                    <a:gd name="connsiteX3" fmla="*/ 193933 w 886303"/>
                    <a:gd name="connsiteY3" fmla="*/ 1699 h 1078976"/>
                    <a:gd name="connsiteX4" fmla="*/ 471553 w 886303"/>
                    <a:gd name="connsiteY4" fmla="*/ 430904 h 1078976"/>
                    <a:gd name="connsiteX5" fmla="*/ 886303 w 886303"/>
                    <a:gd name="connsiteY5" fmla="*/ 754940 h 1078976"/>
                    <a:gd name="connsiteX6" fmla="*/ 471553 w 886303"/>
                    <a:gd name="connsiteY6" fmla="*/ 1078976 h 1078976"/>
                    <a:gd name="connsiteX7" fmla="*/ 56803 w 886303"/>
                    <a:gd name="connsiteY7" fmla="*/ 754940 h 1078976"/>
                    <a:gd name="connsiteX0" fmla="*/ 56803 w 886303"/>
                    <a:gd name="connsiteY0" fmla="*/ 756798 h 1080834"/>
                    <a:gd name="connsiteX1" fmla="*/ 48276 w 886303"/>
                    <a:gd name="connsiteY1" fmla="*/ 11649 h 1080834"/>
                    <a:gd name="connsiteX2" fmla="*/ 137289 w 886303"/>
                    <a:gd name="connsiteY2" fmla="*/ 602367 h 1080834"/>
                    <a:gd name="connsiteX3" fmla="*/ 193933 w 886303"/>
                    <a:gd name="connsiteY3" fmla="*/ 3557 h 1080834"/>
                    <a:gd name="connsiteX4" fmla="*/ 282945 w 886303"/>
                    <a:gd name="connsiteY4" fmla="*/ 464803 h 1080834"/>
                    <a:gd name="connsiteX5" fmla="*/ 471553 w 886303"/>
                    <a:gd name="connsiteY5" fmla="*/ 432762 h 1080834"/>
                    <a:gd name="connsiteX6" fmla="*/ 886303 w 886303"/>
                    <a:gd name="connsiteY6" fmla="*/ 756798 h 1080834"/>
                    <a:gd name="connsiteX7" fmla="*/ 471553 w 886303"/>
                    <a:gd name="connsiteY7" fmla="*/ 1080834 h 1080834"/>
                    <a:gd name="connsiteX8" fmla="*/ 56803 w 886303"/>
                    <a:gd name="connsiteY8" fmla="*/ 756798 h 1080834"/>
                    <a:gd name="connsiteX0" fmla="*/ 56803 w 886303"/>
                    <a:gd name="connsiteY0" fmla="*/ 900911 h 1224947"/>
                    <a:gd name="connsiteX1" fmla="*/ 48276 w 886303"/>
                    <a:gd name="connsiteY1" fmla="*/ 155762 h 1224947"/>
                    <a:gd name="connsiteX2" fmla="*/ 137289 w 886303"/>
                    <a:gd name="connsiteY2" fmla="*/ 746480 h 1224947"/>
                    <a:gd name="connsiteX3" fmla="*/ 193933 w 886303"/>
                    <a:gd name="connsiteY3" fmla="*/ 147670 h 1224947"/>
                    <a:gd name="connsiteX4" fmla="*/ 282945 w 886303"/>
                    <a:gd name="connsiteY4" fmla="*/ 608916 h 1224947"/>
                    <a:gd name="connsiteX5" fmla="*/ 633394 w 886303"/>
                    <a:gd name="connsiteY5" fmla="*/ 2341 h 1224947"/>
                    <a:gd name="connsiteX6" fmla="*/ 886303 w 886303"/>
                    <a:gd name="connsiteY6" fmla="*/ 900911 h 1224947"/>
                    <a:gd name="connsiteX7" fmla="*/ 471553 w 886303"/>
                    <a:gd name="connsiteY7" fmla="*/ 1224947 h 1224947"/>
                    <a:gd name="connsiteX8" fmla="*/ 56803 w 886303"/>
                    <a:gd name="connsiteY8" fmla="*/ 900911 h 1224947"/>
                    <a:gd name="connsiteX0" fmla="*/ 56803 w 892394"/>
                    <a:gd name="connsiteY0" fmla="*/ 899186 h 1223222"/>
                    <a:gd name="connsiteX1" fmla="*/ 48276 w 892394"/>
                    <a:gd name="connsiteY1" fmla="*/ 154037 h 1223222"/>
                    <a:gd name="connsiteX2" fmla="*/ 137289 w 892394"/>
                    <a:gd name="connsiteY2" fmla="*/ 744755 h 1223222"/>
                    <a:gd name="connsiteX3" fmla="*/ 193933 w 892394"/>
                    <a:gd name="connsiteY3" fmla="*/ 145945 h 1223222"/>
                    <a:gd name="connsiteX4" fmla="*/ 282945 w 892394"/>
                    <a:gd name="connsiteY4" fmla="*/ 607191 h 1223222"/>
                    <a:gd name="connsiteX5" fmla="*/ 633394 w 892394"/>
                    <a:gd name="connsiteY5" fmla="*/ 616 h 1223222"/>
                    <a:gd name="connsiteX6" fmla="*/ 566167 w 892394"/>
                    <a:gd name="connsiteY6" fmla="*/ 752849 h 1223222"/>
                    <a:gd name="connsiteX7" fmla="*/ 886303 w 892394"/>
                    <a:gd name="connsiteY7" fmla="*/ 899186 h 1223222"/>
                    <a:gd name="connsiteX8" fmla="*/ 471553 w 892394"/>
                    <a:gd name="connsiteY8" fmla="*/ 1223222 h 1223222"/>
                    <a:gd name="connsiteX9" fmla="*/ 56803 w 892394"/>
                    <a:gd name="connsiteY9" fmla="*/ 899186 h 1223222"/>
                    <a:gd name="connsiteX0" fmla="*/ 56803 w 949534"/>
                    <a:gd name="connsiteY0" fmla="*/ 899186 h 1223222"/>
                    <a:gd name="connsiteX1" fmla="*/ 48276 w 949534"/>
                    <a:gd name="connsiteY1" fmla="*/ 154037 h 1223222"/>
                    <a:gd name="connsiteX2" fmla="*/ 137289 w 949534"/>
                    <a:gd name="connsiteY2" fmla="*/ 744755 h 1223222"/>
                    <a:gd name="connsiteX3" fmla="*/ 193933 w 949534"/>
                    <a:gd name="connsiteY3" fmla="*/ 145945 h 1223222"/>
                    <a:gd name="connsiteX4" fmla="*/ 282945 w 949534"/>
                    <a:gd name="connsiteY4" fmla="*/ 607191 h 1223222"/>
                    <a:gd name="connsiteX5" fmla="*/ 633394 w 949534"/>
                    <a:gd name="connsiteY5" fmla="*/ 616 h 1223222"/>
                    <a:gd name="connsiteX6" fmla="*/ 566167 w 949534"/>
                    <a:gd name="connsiteY6" fmla="*/ 752849 h 1223222"/>
                    <a:gd name="connsiteX7" fmla="*/ 922215 w 949534"/>
                    <a:gd name="connsiteY7" fmla="*/ 299694 h 1223222"/>
                    <a:gd name="connsiteX8" fmla="*/ 886303 w 949534"/>
                    <a:gd name="connsiteY8" fmla="*/ 899186 h 1223222"/>
                    <a:gd name="connsiteX9" fmla="*/ 471553 w 949534"/>
                    <a:gd name="connsiteY9" fmla="*/ 1223222 h 1223222"/>
                    <a:gd name="connsiteX10" fmla="*/ 56803 w 949534"/>
                    <a:gd name="connsiteY10" fmla="*/ 899186 h 1223222"/>
                    <a:gd name="connsiteX0" fmla="*/ 56803 w 927544"/>
                    <a:gd name="connsiteY0" fmla="*/ 899186 h 1227029"/>
                    <a:gd name="connsiteX1" fmla="*/ 48276 w 927544"/>
                    <a:gd name="connsiteY1" fmla="*/ 154037 h 1227029"/>
                    <a:gd name="connsiteX2" fmla="*/ 137289 w 927544"/>
                    <a:gd name="connsiteY2" fmla="*/ 744755 h 1227029"/>
                    <a:gd name="connsiteX3" fmla="*/ 193933 w 927544"/>
                    <a:gd name="connsiteY3" fmla="*/ 145945 h 1227029"/>
                    <a:gd name="connsiteX4" fmla="*/ 282945 w 927544"/>
                    <a:gd name="connsiteY4" fmla="*/ 607191 h 1227029"/>
                    <a:gd name="connsiteX5" fmla="*/ 633394 w 927544"/>
                    <a:gd name="connsiteY5" fmla="*/ 616 h 1227029"/>
                    <a:gd name="connsiteX6" fmla="*/ 566167 w 927544"/>
                    <a:gd name="connsiteY6" fmla="*/ 752849 h 1227029"/>
                    <a:gd name="connsiteX7" fmla="*/ 922215 w 927544"/>
                    <a:gd name="connsiteY7" fmla="*/ 299694 h 1227029"/>
                    <a:gd name="connsiteX8" fmla="*/ 554530 w 927544"/>
                    <a:gd name="connsiteY8" fmla="*/ 1061027 h 1227029"/>
                    <a:gd name="connsiteX9" fmla="*/ 471553 w 927544"/>
                    <a:gd name="connsiteY9" fmla="*/ 1223222 h 1227029"/>
                    <a:gd name="connsiteX10" fmla="*/ 56803 w 927544"/>
                    <a:gd name="connsiteY10" fmla="*/ 899186 h 1227029"/>
                    <a:gd name="connsiteX0" fmla="*/ 50758 w 921499"/>
                    <a:gd name="connsiteY0" fmla="*/ 899186 h 1223548"/>
                    <a:gd name="connsiteX1" fmla="*/ 42231 w 921499"/>
                    <a:gd name="connsiteY1" fmla="*/ 154037 h 1223548"/>
                    <a:gd name="connsiteX2" fmla="*/ 131244 w 921499"/>
                    <a:gd name="connsiteY2" fmla="*/ 744755 h 1223548"/>
                    <a:gd name="connsiteX3" fmla="*/ 187888 w 921499"/>
                    <a:gd name="connsiteY3" fmla="*/ 145945 h 1223548"/>
                    <a:gd name="connsiteX4" fmla="*/ 276900 w 921499"/>
                    <a:gd name="connsiteY4" fmla="*/ 607191 h 1223548"/>
                    <a:gd name="connsiteX5" fmla="*/ 627349 w 921499"/>
                    <a:gd name="connsiteY5" fmla="*/ 616 h 1223548"/>
                    <a:gd name="connsiteX6" fmla="*/ 560122 w 921499"/>
                    <a:gd name="connsiteY6" fmla="*/ 752849 h 1223548"/>
                    <a:gd name="connsiteX7" fmla="*/ 916170 w 921499"/>
                    <a:gd name="connsiteY7" fmla="*/ 299694 h 1223548"/>
                    <a:gd name="connsiteX8" fmla="*/ 548485 w 921499"/>
                    <a:gd name="connsiteY8" fmla="*/ 1061027 h 1223548"/>
                    <a:gd name="connsiteX9" fmla="*/ 465508 w 921499"/>
                    <a:gd name="connsiteY9" fmla="*/ 1223222 h 1223548"/>
                    <a:gd name="connsiteX10" fmla="*/ 357820 w 921499"/>
                    <a:gd name="connsiteY10" fmla="*/ 1019885 h 1223548"/>
                    <a:gd name="connsiteX11" fmla="*/ 50758 w 921499"/>
                    <a:gd name="connsiteY11" fmla="*/ 899186 h 1223548"/>
                    <a:gd name="connsiteX0" fmla="*/ 50758 w 921499"/>
                    <a:gd name="connsiteY0" fmla="*/ 899186 h 1083678"/>
                    <a:gd name="connsiteX1" fmla="*/ 42231 w 921499"/>
                    <a:gd name="connsiteY1" fmla="*/ 154037 h 1083678"/>
                    <a:gd name="connsiteX2" fmla="*/ 131244 w 921499"/>
                    <a:gd name="connsiteY2" fmla="*/ 744755 h 1083678"/>
                    <a:gd name="connsiteX3" fmla="*/ 187888 w 921499"/>
                    <a:gd name="connsiteY3" fmla="*/ 145945 h 1083678"/>
                    <a:gd name="connsiteX4" fmla="*/ 276900 w 921499"/>
                    <a:gd name="connsiteY4" fmla="*/ 607191 h 1083678"/>
                    <a:gd name="connsiteX5" fmla="*/ 627349 w 921499"/>
                    <a:gd name="connsiteY5" fmla="*/ 616 h 1083678"/>
                    <a:gd name="connsiteX6" fmla="*/ 560122 w 921499"/>
                    <a:gd name="connsiteY6" fmla="*/ 752849 h 1083678"/>
                    <a:gd name="connsiteX7" fmla="*/ 916170 w 921499"/>
                    <a:gd name="connsiteY7" fmla="*/ 299694 h 1083678"/>
                    <a:gd name="connsiteX8" fmla="*/ 548485 w 921499"/>
                    <a:gd name="connsiteY8" fmla="*/ 1061027 h 1083678"/>
                    <a:gd name="connsiteX9" fmla="*/ 473600 w 921499"/>
                    <a:gd name="connsiteY9" fmla="*/ 1020921 h 1083678"/>
                    <a:gd name="connsiteX10" fmla="*/ 357820 w 921499"/>
                    <a:gd name="connsiteY10" fmla="*/ 1019885 h 1083678"/>
                    <a:gd name="connsiteX11" fmla="*/ 50758 w 921499"/>
                    <a:gd name="connsiteY11" fmla="*/ 899186 h 1083678"/>
                    <a:gd name="connsiteX0" fmla="*/ 50758 w 921499"/>
                    <a:gd name="connsiteY0" fmla="*/ 906057 h 1090549"/>
                    <a:gd name="connsiteX1" fmla="*/ 42231 w 921499"/>
                    <a:gd name="connsiteY1" fmla="*/ 160908 h 1090549"/>
                    <a:gd name="connsiteX2" fmla="*/ 131244 w 921499"/>
                    <a:gd name="connsiteY2" fmla="*/ 751626 h 1090549"/>
                    <a:gd name="connsiteX3" fmla="*/ 187888 w 921499"/>
                    <a:gd name="connsiteY3" fmla="*/ 152816 h 1090549"/>
                    <a:gd name="connsiteX4" fmla="*/ 276900 w 921499"/>
                    <a:gd name="connsiteY4" fmla="*/ 614062 h 1090549"/>
                    <a:gd name="connsiteX5" fmla="*/ 454924 w 921499"/>
                    <a:gd name="connsiteY5" fmla="*/ 387485 h 1090549"/>
                    <a:gd name="connsiteX6" fmla="*/ 627349 w 921499"/>
                    <a:gd name="connsiteY6" fmla="*/ 7487 h 1090549"/>
                    <a:gd name="connsiteX7" fmla="*/ 560122 w 921499"/>
                    <a:gd name="connsiteY7" fmla="*/ 759720 h 1090549"/>
                    <a:gd name="connsiteX8" fmla="*/ 916170 w 921499"/>
                    <a:gd name="connsiteY8" fmla="*/ 306565 h 1090549"/>
                    <a:gd name="connsiteX9" fmla="*/ 548485 w 921499"/>
                    <a:gd name="connsiteY9" fmla="*/ 1067898 h 1090549"/>
                    <a:gd name="connsiteX10" fmla="*/ 473600 w 921499"/>
                    <a:gd name="connsiteY10" fmla="*/ 1027792 h 1090549"/>
                    <a:gd name="connsiteX11" fmla="*/ 357820 w 921499"/>
                    <a:gd name="connsiteY11" fmla="*/ 1026756 h 1090549"/>
                    <a:gd name="connsiteX12" fmla="*/ 50758 w 921499"/>
                    <a:gd name="connsiteY12" fmla="*/ 906057 h 1090549"/>
                    <a:gd name="connsiteX0" fmla="*/ 50758 w 921499"/>
                    <a:gd name="connsiteY0" fmla="*/ 1038031 h 1222523"/>
                    <a:gd name="connsiteX1" fmla="*/ 42231 w 921499"/>
                    <a:gd name="connsiteY1" fmla="*/ 292882 h 1222523"/>
                    <a:gd name="connsiteX2" fmla="*/ 131244 w 921499"/>
                    <a:gd name="connsiteY2" fmla="*/ 883600 h 1222523"/>
                    <a:gd name="connsiteX3" fmla="*/ 187888 w 921499"/>
                    <a:gd name="connsiteY3" fmla="*/ 284790 h 1222523"/>
                    <a:gd name="connsiteX4" fmla="*/ 276900 w 921499"/>
                    <a:gd name="connsiteY4" fmla="*/ 746036 h 1222523"/>
                    <a:gd name="connsiteX5" fmla="*/ 365912 w 921499"/>
                    <a:gd name="connsiteY5" fmla="*/ 1570 h 1222523"/>
                    <a:gd name="connsiteX6" fmla="*/ 454924 w 921499"/>
                    <a:gd name="connsiteY6" fmla="*/ 519459 h 1222523"/>
                    <a:gd name="connsiteX7" fmla="*/ 627349 w 921499"/>
                    <a:gd name="connsiteY7" fmla="*/ 139461 h 1222523"/>
                    <a:gd name="connsiteX8" fmla="*/ 560122 w 921499"/>
                    <a:gd name="connsiteY8" fmla="*/ 891694 h 1222523"/>
                    <a:gd name="connsiteX9" fmla="*/ 916170 w 921499"/>
                    <a:gd name="connsiteY9" fmla="*/ 438539 h 1222523"/>
                    <a:gd name="connsiteX10" fmla="*/ 548485 w 921499"/>
                    <a:gd name="connsiteY10" fmla="*/ 1199872 h 1222523"/>
                    <a:gd name="connsiteX11" fmla="*/ 473600 w 921499"/>
                    <a:gd name="connsiteY11" fmla="*/ 1159766 h 1222523"/>
                    <a:gd name="connsiteX12" fmla="*/ 357820 w 921499"/>
                    <a:gd name="connsiteY12" fmla="*/ 1158730 h 1222523"/>
                    <a:gd name="connsiteX13" fmla="*/ 50758 w 921499"/>
                    <a:gd name="connsiteY13" fmla="*/ 1038031 h 12225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921499" h="1222523">
                      <a:moveTo>
                        <a:pt x="50758" y="1038031"/>
                      </a:moveTo>
                      <a:cubicBezTo>
                        <a:pt x="-1840" y="893723"/>
                        <a:pt x="-26894" y="346888"/>
                        <a:pt x="42231" y="292882"/>
                      </a:cubicBezTo>
                      <a:cubicBezTo>
                        <a:pt x="77224" y="201058"/>
                        <a:pt x="60698" y="813414"/>
                        <a:pt x="131244" y="883600"/>
                      </a:cubicBezTo>
                      <a:cubicBezTo>
                        <a:pt x="169007" y="975310"/>
                        <a:pt x="132177" y="313057"/>
                        <a:pt x="187888" y="284790"/>
                      </a:cubicBezTo>
                      <a:cubicBezTo>
                        <a:pt x="228348" y="237586"/>
                        <a:pt x="230630" y="674502"/>
                        <a:pt x="276900" y="746036"/>
                      </a:cubicBezTo>
                      <a:cubicBezTo>
                        <a:pt x="297130" y="822910"/>
                        <a:pt x="336241" y="39333"/>
                        <a:pt x="365912" y="1570"/>
                      </a:cubicBezTo>
                      <a:cubicBezTo>
                        <a:pt x="395583" y="-36193"/>
                        <a:pt x="401911" y="620555"/>
                        <a:pt x="454924" y="519459"/>
                      </a:cubicBezTo>
                      <a:cubicBezTo>
                        <a:pt x="507938" y="418363"/>
                        <a:pt x="609816" y="77422"/>
                        <a:pt x="627349" y="139461"/>
                      </a:cubicBezTo>
                      <a:cubicBezTo>
                        <a:pt x="644882" y="201500"/>
                        <a:pt x="529518" y="754184"/>
                        <a:pt x="560122" y="891694"/>
                      </a:cubicBezTo>
                      <a:cubicBezTo>
                        <a:pt x="590726" y="1029204"/>
                        <a:pt x="862814" y="414149"/>
                        <a:pt x="916170" y="438539"/>
                      </a:cubicBezTo>
                      <a:cubicBezTo>
                        <a:pt x="969526" y="462929"/>
                        <a:pt x="606063" y="1133614"/>
                        <a:pt x="548485" y="1199872"/>
                      </a:cubicBezTo>
                      <a:cubicBezTo>
                        <a:pt x="490907" y="1266130"/>
                        <a:pt x="505378" y="1166623"/>
                        <a:pt x="473600" y="1159766"/>
                      </a:cubicBezTo>
                      <a:cubicBezTo>
                        <a:pt x="441822" y="1152909"/>
                        <a:pt x="426945" y="1212736"/>
                        <a:pt x="357820" y="1158730"/>
                      </a:cubicBezTo>
                      <a:cubicBezTo>
                        <a:pt x="288695" y="1104724"/>
                        <a:pt x="103356" y="1182339"/>
                        <a:pt x="50758" y="1038031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  <a:sp3d prstMaterial="plastic">
                  <a:bevelT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2" name="Ovalas 5"/>
                <p:cNvSpPr/>
                <p:nvPr/>
              </p:nvSpPr>
              <p:spPr>
                <a:xfrm>
                  <a:off x="976352" y="1265606"/>
                  <a:ext cx="921499" cy="1544471"/>
                </a:xfrm>
                <a:custGeom>
                  <a:avLst/>
                  <a:gdLst>
                    <a:gd name="connsiteX0" fmla="*/ 0 w 829499"/>
                    <a:gd name="connsiteY0" fmla="*/ 324036 h 648072"/>
                    <a:gd name="connsiteX1" fmla="*/ 414750 w 829499"/>
                    <a:gd name="connsiteY1" fmla="*/ 0 h 648072"/>
                    <a:gd name="connsiteX2" fmla="*/ 829500 w 829499"/>
                    <a:gd name="connsiteY2" fmla="*/ 324036 h 648072"/>
                    <a:gd name="connsiteX3" fmla="*/ 414750 w 829499"/>
                    <a:gd name="connsiteY3" fmla="*/ 648072 h 648072"/>
                    <a:gd name="connsiteX4" fmla="*/ 0 w 829499"/>
                    <a:gd name="connsiteY4" fmla="*/ 324036 h 648072"/>
                    <a:gd name="connsiteX0" fmla="*/ 56803 w 886303"/>
                    <a:gd name="connsiteY0" fmla="*/ 750754 h 1074790"/>
                    <a:gd name="connsiteX1" fmla="*/ 48276 w 886303"/>
                    <a:gd name="connsiteY1" fmla="*/ 5605 h 1074790"/>
                    <a:gd name="connsiteX2" fmla="*/ 471553 w 886303"/>
                    <a:gd name="connsiteY2" fmla="*/ 426718 h 1074790"/>
                    <a:gd name="connsiteX3" fmla="*/ 886303 w 886303"/>
                    <a:gd name="connsiteY3" fmla="*/ 750754 h 1074790"/>
                    <a:gd name="connsiteX4" fmla="*/ 471553 w 886303"/>
                    <a:gd name="connsiteY4" fmla="*/ 1074790 h 1074790"/>
                    <a:gd name="connsiteX5" fmla="*/ 56803 w 886303"/>
                    <a:gd name="connsiteY5" fmla="*/ 750754 h 1074790"/>
                    <a:gd name="connsiteX0" fmla="*/ 56803 w 886303"/>
                    <a:gd name="connsiteY0" fmla="*/ 754508 h 1078544"/>
                    <a:gd name="connsiteX1" fmla="*/ 48276 w 886303"/>
                    <a:gd name="connsiteY1" fmla="*/ 9359 h 1078544"/>
                    <a:gd name="connsiteX2" fmla="*/ 137289 w 886303"/>
                    <a:gd name="connsiteY2" fmla="*/ 600077 h 1078544"/>
                    <a:gd name="connsiteX3" fmla="*/ 471553 w 886303"/>
                    <a:gd name="connsiteY3" fmla="*/ 430472 h 1078544"/>
                    <a:gd name="connsiteX4" fmla="*/ 886303 w 886303"/>
                    <a:gd name="connsiteY4" fmla="*/ 754508 h 1078544"/>
                    <a:gd name="connsiteX5" fmla="*/ 471553 w 886303"/>
                    <a:gd name="connsiteY5" fmla="*/ 1078544 h 1078544"/>
                    <a:gd name="connsiteX6" fmla="*/ 56803 w 886303"/>
                    <a:gd name="connsiteY6" fmla="*/ 754508 h 1078544"/>
                    <a:gd name="connsiteX0" fmla="*/ 56803 w 886303"/>
                    <a:gd name="connsiteY0" fmla="*/ 754940 h 1078976"/>
                    <a:gd name="connsiteX1" fmla="*/ 48276 w 886303"/>
                    <a:gd name="connsiteY1" fmla="*/ 9791 h 1078976"/>
                    <a:gd name="connsiteX2" fmla="*/ 137289 w 886303"/>
                    <a:gd name="connsiteY2" fmla="*/ 600509 h 1078976"/>
                    <a:gd name="connsiteX3" fmla="*/ 193933 w 886303"/>
                    <a:gd name="connsiteY3" fmla="*/ 1699 h 1078976"/>
                    <a:gd name="connsiteX4" fmla="*/ 471553 w 886303"/>
                    <a:gd name="connsiteY4" fmla="*/ 430904 h 1078976"/>
                    <a:gd name="connsiteX5" fmla="*/ 886303 w 886303"/>
                    <a:gd name="connsiteY5" fmla="*/ 754940 h 1078976"/>
                    <a:gd name="connsiteX6" fmla="*/ 471553 w 886303"/>
                    <a:gd name="connsiteY6" fmla="*/ 1078976 h 1078976"/>
                    <a:gd name="connsiteX7" fmla="*/ 56803 w 886303"/>
                    <a:gd name="connsiteY7" fmla="*/ 754940 h 1078976"/>
                    <a:gd name="connsiteX0" fmla="*/ 56803 w 886303"/>
                    <a:gd name="connsiteY0" fmla="*/ 756798 h 1080834"/>
                    <a:gd name="connsiteX1" fmla="*/ 48276 w 886303"/>
                    <a:gd name="connsiteY1" fmla="*/ 11649 h 1080834"/>
                    <a:gd name="connsiteX2" fmla="*/ 137289 w 886303"/>
                    <a:gd name="connsiteY2" fmla="*/ 602367 h 1080834"/>
                    <a:gd name="connsiteX3" fmla="*/ 193933 w 886303"/>
                    <a:gd name="connsiteY3" fmla="*/ 3557 h 1080834"/>
                    <a:gd name="connsiteX4" fmla="*/ 282945 w 886303"/>
                    <a:gd name="connsiteY4" fmla="*/ 464803 h 1080834"/>
                    <a:gd name="connsiteX5" fmla="*/ 471553 w 886303"/>
                    <a:gd name="connsiteY5" fmla="*/ 432762 h 1080834"/>
                    <a:gd name="connsiteX6" fmla="*/ 886303 w 886303"/>
                    <a:gd name="connsiteY6" fmla="*/ 756798 h 1080834"/>
                    <a:gd name="connsiteX7" fmla="*/ 471553 w 886303"/>
                    <a:gd name="connsiteY7" fmla="*/ 1080834 h 1080834"/>
                    <a:gd name="connsiteX8" fmla="*/ 56803 w 886303"/>
                    <a:gd name="connsiteY8" fmla="*/ 756798 h 1080834"/>
                    <a:gd name="connsiteX0" fmla="*/ 56803 w 886303"/>
                    <a:gd name="connsiteY0" fmla="*/ 900911 h 1224947"/>
                    <a:gd name="connsiteX1" fmla="*/ 48276 w 886303"/>
                    <a:gd name="connsiteY1" fmla="*/ 155762 h 1224947"/>
                    <a:gd name="connsiteX2" fmla="*/ 137289 w 886303"/>
                    <a:gd name="connsiteY2" fmla="*/ 746480 h 1224947"/>
                    <a:gd name="connsiteX3" fmla="*/ 193933 w 886303"/>
                    <a:gd name="connsiteY3" fmla="*/ 147670 h 1224947"/>
                    <a:gd name="connsiteX4" fmla="*/ 282945 w 886303"/>
                    <a:gd name="connsiteY4" fmla="*/ 608916 h 1224947"/>
                    <a:gd name="connsiteX5" fmla="*/ 633394 w 886303"/>
                    <a:gd name="connsiteY5" fmla="*/ 2341 h 1224947"/>
                    <a:gd name="connsiteX6" fmla="*/ 886303 w 886303"/>
                    <a:gd name="connsiteY6" fmla="*/ 900911 h 1224947"/>
                    <a:gd name="connsiteX7" fmla="*/ 471553 w 886303"/>
                    <a:gd name="connsiteY7" fmla="*/ 1224947 h 1224947"/>
                    <a:gd name="connsiteX8" fmla="*/ 56803 w 886303"/>
                    <a:gd name="connsiteY8" fmla="*/ 900911 h 1224947"/>
                    <a:gd name="connsiteX0" fmla="*/ 56803 w 892394"/>
                    <a:gd name="connsiteY0" fmla="*/ 899186 h 1223222"/>
                    <a:gd name="connsiteX1" fmla="*/ 48276 w 892394"/>
                    <a:gd name="connsiteY1" fmla="*/ 154037 h 1223222"/>
                    <a:gd name="connsiteX2" fmla="*/ 137289 w 892394"/>
                    <a:gd name="connsiteY2" fmla="*/ 744755 h 1223222"/>
                    <a:gd name="connsiteX3" fmla="*/ 193933 w 892394"/>
                    <a:gd name="connsiteY3" fmla="*/ 145945 h 1223222"/>
                    <a:gd name="connsiteX4" fmla="*/ 282945 w 892394"/>
                    <a:gd name="connsiteY4" fmla="*/ 607191 h 1223222"/>
                    <a:gd name="connsiteX5" fmla="*/ 633394 w 892394"/>
                    <a:gd name="connsiteY5" fmla="*/ 616 h 1223222"/>
                    <a:gd name="connsiteX6" fmla="*/ 566167 w 892394"/>
                    <a:gd name="connsiteY6" fmla="*/ 752849 h 1223222"/>
                    <a:gd name="connsiteX7" fmla="*/ 886303 w 892394"/>
                    <a:gd name="connsiteY7" fmla="*/ 899186 h 1223222"/>
                    <a:gd name="connsiteX8" fmla="*/ 471553 w 892394"/>
                    <a:gd name="connsiteY8" fmla="*/ 1223222 h 1223222"/>
                    <a:gd name="connsiteX9" fmla="*/ 56803 w 892394"/>
                    <a:gd name="connsiteY9" fmla="*/ 899186 h 1223222"/>
                    <a:gd name="connsiteX0" fmla="*/ 56803 w 949534"/>
                    <a:gd name="connsiteY0" fmla="*/ 899186 h 1223222"/>
                    <a:gd name="connsiteX1" fmla="*/ 48276 w 949534"/>
                    <a:gd name="connsiteY1" fmla="*/ 154037 h 1223222"/>
                    <a:gd name="connsiteX2" fmla="*/ 137289 w 949534"/>
                    <a:gd name="connsiteY2" fmla="*/ 744755 h 1223222"/>
                    <a:gd name="connsiteX3" fmla="*/ 193933 w 949534"/>
                    <a:gd name="connsiteY3" fmla="*/ 145945 h 1223222"/>
                    <a:gd name="connsiteX4" fmla="*/ 282945 w 949534"/>
                    <a:gd name="connsiteY4" fmla="*/ 607191 h 1223222"/>
                    <a:gd name="connsiteX5" fmla="*/ 633394 w 949534"/>
                    <a:gd name="connsiteY5" fmla="*/ 616 h 1223222"/>
                    <a:gd name="connsiteX6" fmla="*/ 566167 w 949534"/>
                    <a:gd name="connsiteY6" fmla="*/ 752849 h 1223222"/>
                    <a:gd name="connsiteX7" fmla="*/ 922215 w 949534"/>
                    <a:gd name="connsiteY7" fmla="*/ 299694 h 1223222"/>
                    <a:gd name="connsiteX8" fmla="*/ 886303 w 949534"/>
                    <a:gd name="connsiteY8" fmla="*/ 899186 h 1223222"/>
                    <a:gd name="connsiteX9" fmla="*/ 471553 w 949534"/>
                    <a:gd name="connsiteY9" fmla="*/ 1223222 h 1223222"/>
                    <a:gd name="connsiteX10" fmla="*/ 56803 w 949534"/>
                    <a:gd name="connsiteY10" fmla="*/ 899186 h 1223222"/>
                    <a:gd name="connsiteX0" fmla="*/ 56803 w 927544"/>
                    <a:gd name="connsiteY0" fmla="*/ 899186 h 1227029"/>
                    <a:gd name="connsiteX1" fmla="*/ 48276 w 927544"/>
                    <a:gd name="connsiteY1" fmla="*/ 154037 h 1227029"/>
                    <a:gd name="connsiteX2" fmla="*/ 137289 w 927544"/>
                    <a:gd name="connsiteY2" fmla="*/ 744755 h 1227029"/>
                    <a:gd name="connsiteX3" fmla="*/ 193933 w 927544"/>
                    <a:gd name="connsiteY3" fmla="*/ 145945 h 1227029"/>
                    <a:gd name="connsiteX4" fmla="*/ 282945 w 927544"/>
                    <a:gd name="connsiteY4" fmla="*/ 607191 h 1227029"/>
                    <a:gd name="connsiteX5" fmla="*/ 633394 w 927544"/>
                    <a:gd name="connsiteY5" fmla="*/ 616 h 1227029"/>
                    <a:gd name="connsiteX6" fmla="*/ 566167 w 927544"/>
                    <a:gd name="connsiteY6" fmla="*/ 752849 h 1227029"/>
                    <a:gd name="connsiteX7" fmla="*/ 922215 w 927544"/>
                    <a:gd name="connsiteY7" fmla="*/ 299694 h 1227029"/>
                    <a:gd name="connsiteX8" fmla="*/ 554530 w 927544"/>
                    <a:gd name="connsiteY8" fmla="*/ 1061027 h 1227029"/>
                    <a:gd name="connsiteX9" fmla="*/ 471553 w 927544"/>
                    <a:gd name="connsiteY9" fmla="*/ 1223222 h 1227029"/>
                    <a:gd name="connsiteX10" fmla="*/ 56803 w 927544"/>
                    <a:gd name="connsiteY10" fmla="*/ 899186 h 1227029"/>
                    <a:gd name="connsiteX0" fmla="*/ 50758 w 921499"/>
                    <a:gd name="connsiteY0" fmla="*/ 899186 h 1223548"/>
                    <a:gd name="connsiteX1" fmla="*/ 42231 w 921499"/>
                    <a:gd name="connsiteY1" fmla="*/ 154037 h 1223548"/>
                    <a:gd name="connsiteX2" fmla="*/ 131244 w 921499"/>
                    <a:gd name="connsiteY2" fmla="*/ 744755 h 1223548"/>
                    <a:gd name="connsiteX3" fmla="*/ 187888 w 921499"/>
                    <a:gd name="connsiteY3" fmla="*/ 145945 h 1223548"/>
                    <a:gd name="connsiteX4" fmla="*/ 276900 w 921499"/>
                    <a:gd name="connsiteY4" fmla="*/ 607191 h 1223548"/>
                    <a:gd name="connsiteX5" fmla="*/ 627349 w 921499"/>
                    <a:gd name="connsiteY5" fmla="*/ 616 h 1223548"/>
                    <a:gd name="connsiteX6" fmla="*/ 560122 w 921499"/>
                    <a:gd name="connsiteY6" fmla="*/ 752849 h 1223548"/>
                    <a:gd name="connsiteX7" fmla="*/ 916170 w 921499"/>
                    <a:gd name="connsiteY7" fmla="*/ 299694 h 1223548"/>
                    <a:gd name="connsiteX8" fmla="*/ 548485 w 921499"/>
                    <a:gd name="connsiteY8" fmla="*/ 1061027 h 1223548"/>
                    <a:gd name="connsiteX9" fmla="*/ 465508 w 921499"/>
                    <a:gd name="connsiteY9" fmla="*/ 1223222 h 1223548"/>
                    <a:gd name="connsiteX10" fmla="*/ 357820 w 921499"/>
                    <a:gd name="connsiteY10" fmla="*/ 1019885 h 1223548"/>
                    <a:gd name="connsiteX11" fmla="*/ 50758 w 921499"/>
                    <a:gd name="connsiteY11" fmla="*/ 899186 h 1223548"/>
                    <a:gd name="connsiteX0" fmla="*/ 50758 w 921499"/>
                    <a:gd name="connsiteY0" fmla="*/ 899186 h 1083678"/>
                    <a:gd name="connsiteX1" fmla="*/ 42231 w 921499"/>
                    <a:gd name="connsiteY1" fmla="*/ 154037 h 1083678"/>
                    <a:gd name="connsiteX2" fmla="*/ 131244 w 921499"/>
                    <a:gd name="connsiteY2" fmla="*/ 744755 h 1083678"/>
                    <a:gd name="connsiteX3" fmla="*/ 187888 w 921499"/>
                    <a:gd name="connsiteY3" fmla="*/ 145945 h 1083678"/>
                    <a:gd name="connsiteX4" fmla="*/ 276900 w 921499"/>
                    <a:gd name="connsiteY4" fmla="*/ 607191 h 1083678"/>
                    <a:gd name="connsiteX5" fmla="*/ 627349 w 921499"/>
                    <a:gd name="connsiteY5" fmla="*/ 616 h 1083678"/>
                    <a:gd name="connsiteX6" fmla="*/ 560122 w 921499"/>
                    <a:gd name="connsiteY6" fmla="*/ 752849 h 1083678"/>
                    <a:gd name="connsiteX7" fmla="*/ 916170 w 921499"/>
                    <a:gd name="connsiteY7" fmla="*/ 299694 h 1083678"/>
                    <a:gd name="connsiteX8" fmla="*/ 548485 w 921499"/>
                    <a:gd name="connsiteY8" fmla="*/ 1061027 h 1083678"/>
                    <a:gd name="connsiteX9" fmla="*/ 473600 w 921499"/>
                    <a:gd name="connsiteY9" fmla="*/ 1020921 h 1083678"/>
                    <a:gd name="connsiteX10" fmla="*/ 357820 w 921499"/>
                    <a:gd name="connsiteY10" fmla="*/ 1019885 h 1083678"/>
                    <a:gd name="connsiteX11" fmla="*/ 50758 w 921499"/>
                    <a:gd name="connsiteY11" fmla="*/ 899186 h 1083678"/>
                    <a:gd name="connsiteX0" fmla="*/ 50758 w 921499"/>
                    <a:gd name="connsiteY0" fmla="*/ 906057 h 1090549"/>
                    <a:gd name="connsiteX1" fmla="*/ 42231 w 921499"/>
                    <a:gd name="connsiteY1" fmla="*/ 160908 h 1090549"/>
                    <a:gd name="connsiteX2" fmla="*/ 131244 w 921499"/>
                    <a:gd name="connsiteY2" fmla="*/ 751626 h 1090549"/>
                    <a:gd name="connsiteX3" fmla="*/ 187888 w 921499"/>
                    <a:gd name="connsiteY3" fmla="*/ 152816 h 1090549"/>
                    <a:gd name="connsiteX4" fmla="*/ 276900 w 921499"/>
                    <a:gd name="connsiteY4" fmla="*/ 614062 h 1090549"/>
                    <a:gd name="connsiteX5" fmla="*/ 454924 w 921499"/>
                    <a:gd name="connsiteY5" fmla="*/ 387485 h 1090549"/>
                    <a:gd name="connsiteX6" fmla="*/ 627349 w 921499"/>
                    <a:gd name="connsiteY6" fmla="*/ 7487 h 1090549"/>
                    <a:gd name="connsiteX7" fmla="*/ 560122 w 921499"/>
                    <a:gd name="connsiteY7" fmla="*/ 759720 h 1090549"/>
                    <a:gd name="connsiteX8" fmla="*/ 916170 w 921499"/>
                    <a:gd name="connsiteY8" fmla="*/ 306565 h 1090549"/>
                    <a:gd name="connsiteX9" fmla="*/ 548485 w 921499"/>
                    <a:gd name="connsiteY9" fmla="*/ 1067898 h 1090549"/>
                    <a:gd name="connsiteX10" fmla="*/ 473600 w 921499"/>
                    <a:gd name="connsiteY10" fmla="*/ 1027792 h 1090549"/>
                    <a:gd name="connsiteX11" fmla="*/ 357820 w 921499"/>
                    <a:gd name="connsiteY11" fmla="*/ 1026756 h 1090549"/>
                    <a:gd name="connsiteX12" fmla="*/ 50758 w 921499"/>
                    <a:gd name="connsiteY12" fmla="*/ 906057 h 1090549"/>
                    <a:gd name="connsiteX0" fmla="*/ 50758 w 921499"/>
                    <a:gd name="connsiteY0" fmla="*/ 1038031 h 1222523"/>
                    <a:gd name="connsiteX1" fmla="*/ 42231 w 921499"/>
                    <a:gd name="connsiteY1" fmla="*/ 292882 h 1222523"/>
                    <a:gd name="connsiteX2" fmla="*/ 131244 w 921499"/>
                    <a:gd name="connsiteY2" fmla="*/ 883600 h 1222523"/>
                    <a:gd name="connsiteX3" fmla="*/ 187888 w 921499"/>
                    <a:gd name="connsiteY3" fmla="*/ 284790 h 1222523"/>
                    <a:gd name="connsiteX4" fmla="*/ 276900 w 921499"/>
                    <a:gd name="connsiteY4" fmla="*/ 746036 h 1222523"/>
                    <a:gd name="connsiteX5" fmla="*/ 365912 w 921499"/>
                    <a:gd name="connsiteY5" fmla="*/ 1570 h 1222523"/>
                    <a:gd name="connsiteX6" fmla="*/ 454924 w 921499"/>
                    <a:gd name="connsiteY6" fmla="*/ 519459 h 1222523"/>
                    <a:gd name="connsiteX7" fmla="*/ 627349 w 921499"/>
                    <a:gd name="connsiteY7" fmla="*/ 139461 h 1222523"/>
                    <a:gd name="connsiteX8" fmla="*/ 560122 w 921499"/>
                    <a:gd name="connsiteY8" fmla="*/ 891694 h 1222523"/>
                    <a:gd name="connsiteX9" fmla="*/ 916170 w 921499"/>
                    <a:gd name="connsiteY9" fmla="*/ 438539 h 1222523"/>
                    <a:gd name="connsiteX10" fmla="*/ 548485 w 921499"/>
                    <a:gd name="connsiteY10" fmla="*/ 1199872 h 1222523"/>
                    <a:gd name="connsiteX11" fmla="*/ 473600 w 921499"/>
                    <a:gd name="connsiteY11" fmla="*/ 1159766 h 1222523"/>
                    <a:gd name="connsiteX12" fmla="*/ 357820 w 921499"/>
                    <a:gd name="connsiteY12" fmla="*/ 1158730 h 1222523"/>
                    <a:gd name="connsiteX13" fmla="*/ 50758 w 921499"/>
                    <a:gd name="connsiteY13" fmla="*/ 1038031 h 12225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921499" h="1222523">
                      <a:moveTo>
                        <a:pt x="50758" y="1038031"/>
                      </a:moveTo>
                      <a:cubicBezTo>
                        <a:pt x="-1840" y="893723"/>
                        <a:pt x="-26894" y="346888"/>
                        <a:pt x="42231" y="292882"/>
                      </a:cubicBezTo>
                      <a:cubicBezTo>
                        <a:pt x="77224" y="201058"/>
                        <a:pt x="60698" y="813414"/>
                        <a:pt x="131244" y="883600"/>
                      </a:cubicBezTo>
                      <a:cubicBezTo>
                        <a:pt x="169007" y="975310"/>
                        <a:pt x="132177" y="313057"/>
                        <a:pt x="187888" y="284790"/>
                      </a:cubicBezTo>
                      <a:cubicBezTo>
                        <a:pt x="228348" y="237586"/>
                        <a:pt x="230630" y="674502"/>
                        <a:pt x="276900" y="746036"/>
                      </a:cubicBezTo>
                      <a:cubicBezTo>
                        <a:pt x="297130" y="822910"/>
                        <a:pt x="336241" y="39333"/>
                        <a:pt x="365912" y="1570"/>
                      </a:cubicBezTo>
                      <a:cubicBezTo>
                        <a:pt x="395583" y="-36193"/>
                        <a:pt x="401911" y="620555"/>
                        <a:pt x="454924" y="519459"/>
                      </a:cubicBezTo>
                      <a:cubicBezTo>
                        <a:pt x="507938" y="418363"/>
                        <a:pt x="609816" y="77422"/>
                        <a:pt x="627349" y="139461"/>
                      </a:cubicBezTo>
                      <a:cubicBezTo>
                        <a:pt x="644882" y="201500"/>
                        <a:pt x="529518" y="754184"/>
                        <a:pt x="560122" y="891694"/>
                      </a:cubicBezTo>
                      <a:cubicBezTo>
                        <a:pt x="590726" y="1029204"/>
                        <a:pt x="862814" y="414149"/>
                        <a:pt x="916170" y="438539"/>
                      </a:cubicBezTo>
                      <a:cubicBezTo>
                        <a:pt x="969526" y="462929"/>
                        <a:pt x="606063" y="1133614"/>
                        <a:pt x="548485" y="1199872"/>
                      </a:cubicBezTo>
                      <a:cubicBezTo>
                        <a:pt x="490907" y="1266130"/>
                        <a:pt x="505378" y="1166623"/>
                        <a:pt x="473600" y="1159766"/>
                      </a:cubicBezTo>
                      <a:cubicBezTo>
                        <a:pt x="441822" y="1152909"/>
                        <a:pt x="426945" y="1212736"/>
                        <a:pt x="357820" y="1158730"/>
                      </a:cubicBezTo>
                      <a:cubicBezTo>
                        <a:pt x="288695" y="1104724"/>
                        <a:pt x="103356" y="1182339"/>
                        <a:pt x="50758" y="1038031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  <a:sp3d prstMaterial="plastic">
                  <a:bevelT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7" name="Grupė 156"/>
              <p:cNvGrpSpPr/>
              <p:nvPr/>
            </p:nvGrpSpPr>
            <p:grpSpPr>
              <a:xfrm rot="748364">
                <a:off x="3449421" y="3880950"/>
                <a:ext cx="1497173" cy="1514226"/>
                <a:chOff x="-98603" y="503522"/>
                <a:chExt cx="2417975" cy="2306555"/>
              </a:xfrm>
              <a:scene3d>
                <a:camera prst="orthographicFront"/>
                <a:lightRig rig="threePt" dir="t"/>
              </a:scene3d>
            </p:grpSpPr>
            <p:grpSp>
              <p:nvGrpSpPr>
                <p:cNvPr id="158" name="Grupė 157"/>
                <p:cNvGrpSpPr/>
                <p:nvPr/>
              </p:nvGrpSpPr>
              <p:grpSpPr>
                <a:xfrm rot="462016">
                  <a:off x="1563222" y="790235"/>
                  <a:ext cx="614275" cy="1206418"/>
                  <a:chOff x="3045313" y="4046827"/>
                  <a:chExt cx="673102" cy="1308670"/>
                </a:xfrm>
              </p:grpSpPr>
              <p:sp>
                <p:nvSpPr>
                  <p:cNvPr id="168" name="Stačiakampis 6"/>
                  <p:cNvSpPr/>
                  <p:nvPr/>
                </p:nvSpPr>
                <p:spPr>
                  <a:xfrm>
                    <a:off x="3045313" y="4046827"/>
                    <a:ext cx="325346" cy="1308670"/>
                  </a:xfrm>
                  <a:custGeom>
                    <a:avLst/>
                    <a:gdLst>
                      <a:gd name="connsiteX0" fmla="*/ 0 w 175129"/>
                      <a:gd name="connsiteY0" fmla="*/ 0 h 1222523"/>
                      <a:gd name="connsiteX1" fmla="*/ 175129 w 175129"/>
                      <a:gd name="connsiteY1" fmla="*/ 0 h 1222523"/>
                      <a:gd name="connsiteX2" fmla="*/ 175129 w 175129"/>
                      <a:gd name="connsiteY2" fmla="*/ 1222523 h 1222523"/>
                      <a:gd name="connsiteX3" fmla="*/ 0 w 175129"/>
                      <a:gd name="connsiteY3" fmla="*/ 1222523 h 1222523"/>
                      <a:gd name="connsiteX4" fmla="*/ 0 w 175129"/>
                      <a:gd name="connsiteY4" fmla="*/ 0 h 1222523"/>
                      <a:gd name="connsiteX0" fmla="*/ 0 w 595915"/>
                      <a:gd name="connsiteY0" fmla="*/ 0 h 1222523"/>
                      <a:gd name="connsiteX1" fmla="*/ 595915 w 595915"/>
                      <a:gd name="connsiteY1" fmla="*/ 307497 h 1222523"/>
                      <a:gd name="connsiteX2" fmla="*/ 175129 w 595915"/>
                      <a:gd name="connsiteY2" fmla="*/ 1222523 h 1222523"/>
                      <a:gd name="connsiteX3" fmla="*/ 0 w 595915"/>
                      <a:gd name="connsiteY3" fmla="*/ 1222523 h 1222523"/>
                      <a:gd name="connsiteX4" fmla="*/ 0 w 595915"/>
                      <a:gd name="connsiteY4" fmla="*/ 0 h 1222523"/>
                      <a:gd name="connsiteX0" fmla="*/ 388417 w 595915"/>
                      <a:gd name="connsiteY0" fmla="*/ 0 h 1246799"/>
                      <a:gd name="connsiteX1" fmla="*/ 595915 w 595915"/>
                      <a:gd name="connsiteY1" fmla="*/ 331773 h 1246799"/>
                      <a:gd name="connsiteX2" fmla="*/ 175129 w 595915"/>
                      <a:gd name="connsiteY2" fmla="*/ 1246799 h 1246799"/>
                      <a:gd name="connsiteX3" fmla="*/ 0 w 595915"/>
                      <a:gd name="connsiteY3" fmla="*/ 1246799 h 1246799"/>
                      <a:gd name="connsiteX4" fmla="*/ 388417 w 595915"/>
                      <a:gd name="connsiteY4" fmla="*/ 0 h 1246799"/>
                      <a:gd name="connsiteX0" fmla="*/ 388417 w 814779"/>
                      <a:gd name="connsiteY0" fmla="*/ 0 h 1246799"/>
                      <a:gd name="connsiteX1" fmla="*/ 595915 w 814779"/>
                      <a:gd name="connsiteY1" fmla="*/ 331773 h 1246799"/>
                      <a:gd name="connsiteX2" fmla="*/ 175129 w 814779"/>
                      <a:gd name="connsiteY2" fmla="*/ 1246799 h 1246799"/>
                      <a:gd name="connsiteX3" fmla="*/ 0 w 814779"/>
                      <a:gd name="connsiteY3" fmla="*/ 1246799 h 1246799"/>
                      <a:gd name="connsiteX4" fmla="*/ 388417 w 814779"/>
                      <a:gd name="connsiteY4" fmla="*/ 0 h 1246799"/>
                      <a:gd name="connsiteX0" fmla="*/ 388417 w 774429"/>
                      <a:gd name="connsiteY0" fmla="*/ 0 h 1246799"/>
                      <a:gd name="connsiteX1" fmla="*/ 458351 w 774429"/>
                      <a:gd name="connsiteY1" fmla="*/ 275129 h 1246799"/>
                      <a:gd name="connsiteX2" fmla="*/ 175129 w 774429"/>
                      <a:gd name="connsiteY2" fmla="*/ 1246799 h 1246799"/>
                      <a:gd name="connsiteX3" fmla="*/ 0 w 774429"/>
                      <a:gd name="connsiteY3" fmla="*/ 1246799 h 1246799"/>
                      <a:gd name="connsiteX4" fmla="*/ 388417 w 774429"/>
                      <a:gd name="connsiteY4" fmla="*/ 0 h 1246799"/>
                      <a:gd name="connsiteX0" fmla="*/ 388417 w 787773"/>
                      <a:gd name="connsiteY0" fmla="*/ 0 h 1246799"/>
                      <a:gd name="connsiteX1" fmla="*/ 506903 w 787773"/>
                      <a:gd name="connsiteY1" fmla="*/ 275129 h 1246799"/>
                      <a:gd name="connsiteX2" fmla="*/ 175129 w 787773"/>
                      <a:gd name="connsiteY2" fmla="*/ 1246799 h 1246799"/>
                      <a:gd name="connsiteX3" fmla="*/ 0 w 787773"/>
                      <a:gd name="connsiteY3" fmla="*/ 1246799 h 1246799"/>
                      <a:gd name="connsiteX4" fmla="*/ 388417 w 787773"/>
                      <a:gd name="connsiteY4" fmla="*/ 0 h 1246799"/>
                      <a:gd name="connsiteX0" fmla="*/ 388417 w 564980"/>
                      <a:gd name="connsiteY0" fmla="*/ 36269 h 1283068"/>
                      <a:gd name="connsiteX1" fmla="*/ 555556 w 564980"/>
                      <a:gd name="connsiteY1" fmla="*/ 381022 h 1283068"/>
                      <a:gd name="connsiteX2" fmla="*/ 506903 w 564980"/>
                      <a:gd name="connsiteY2" fmla="*/ 311398 h 1283068"/>
                      <a:gd name="connsiteX3" fmla="*/ 175129 w 564980"/>
                      <a:gd name="connsiteY3" fmla="*/ 1283068 h 1283068"/>
                      <a:gd name="connsiteX4" fmla="*/ 0 w 564980"/>
                      <a:gd name="connsiteY4" fmla="*/ 1283068 h 1283068"/>
                      <a:gd name="connsiteX5" fmla="*/ 388417 w 564980"/>
                      <a:gd name="connsiteY5" fmla="*/ 36269 h 1283068"/>
                      <a:gd name="connsiteX0" fmla="*/ 388417 w 564980"/>
                      <a:gd name="connsiteY0" fmla="*/ 36269 h 1283068"/>
                      <a:gd name="connsiteX1" fmla="*/ 555556 w 564980"/>
                      <a:gd name="connsiteY1" fmla="*/ 381022 h 1283068"/>
                      <a:gd name="connsiteX2" fmla="*/ 506903 w 564980"/>
                      <a:gd name="connsiteY2" fmla="*/ 311398 h 1283068"/>
                      <a:gd name="connsiteX3" fmla="*/ 531179 w 564980"/>
                      <a:gd name="connsiteY3" fmla="*/ 1266884 h 1283068"/>
                      <a:gd name="connsiteX4" fmla="*/ 0 w 564980"/>
                      <a:gd name="connsiteY4" fmla="*/ 1283068 h 1283068"/>
                      <a:gd name="connsiteX5" fmla="*/ 388417 w 564980"/>
                      <a:gd name="connsiteY5" fmla="*/ 36269 h 1283068"/>
                      <a:gd name="connsiteX0" fmla="*/ 80919 w 257482"/>
                      <a:gd name="connsiteY0" fmla="*/ 36269 h 1283068"/>
                      <a:gd name="connsiteX1" fmla="*/ 248058 w 257482"/>
                      <a:gd name="connsiteY1" fmla="*/ 381022 h 1283068"/>
                      <a:gd name="connsiteX2" fmla="*/ 199405 w 257482"/>
                      <a:gd name="connsiteY2" fmla="*/ 311398 h 1283068"/>
                      <a:gd name="connsiteX3" fmla="*/ 223681 w 257482"/>
                      <a:gd name="connsiteY3" fmla="*/ 1266884 h 1283068"/>
                      <a:gd name="connsiteX4" fmla="*/ 0 w 257482"/>
                      <a:gd name="connsiteY4" fmla="*/ 1283068 h 1283068"/>
                      <a:gd name="connsiteX5" fmla="*/ 80919 w 257482"/>
                      <a:gd name="connsiteY5" fmla="*/ 36269 h 1283068"/>
                      <a:gd name="connsiteX0" fmla="*/ 80919 w 262278"/>
                      <a:gd name="connsiteY0" fmla="*/ 36269 h 1283068"/>
                      <a:gd name="connsiteX1" fmla="*/ 248058 w 262278"/>
                      <a:gd name="connsiteY1" fmla="*/ 381022 h 1283068"/>
                      <a:gd name="connsiteX2" fmla="*/ 215589 w 262278"/>
                      <a:gd name="connsiteY2" fmla="*/ 343766 h 1283068"/>
                      <a:gd name="connsiteX3" fmla="*/ 223681 w 262278"/>
                      <a:gd name="connsiteY3" fmla="*/ 1266884 h 1283068"/>
                      <a:gd name="connsiteX4" fmla="*/ 0 w 262278"/>
                      <a:gd name="connsiteY4" fmla="*/ 1283068 h 1283068"/>
                      <a:gd name="connsiteX5" fmla="*/ 80919 w 262278"/>
                      <a:gd name="connsiteY5" fmla="*/ 36269 h 1283068"/>
                      <a:gd name="connsiteX0" fmla="*/ 80919 w 262278"/>
                      <a:gd name="connsiteY0" fmla="*/ 36269 h 1283068"/>
                      <a:gd name="connsiteX1" fmla="*/ 248058 w 262278"/>
                      <a:gd name="connsiteY1" fmla="*/ 381022 h 1283068"/>
                      <a:gd name="connsiteX2" fmla="*/ 215589 w 262278"/>
                      <a:gd name="connsiteY2" fmla="*/ 343766 h 1283068"/>
                      <a:gd name="connsiteX3" fmla="*/ 102301 w 262278"/>
                      <a:gd name="connsiteY3" fmla="*/ 1266884 h 1283068"/>
                      <a:gd name="connsiteX4" fmla="*/ 0 w 262278"/>
                      <a:gd name="connsiteY4" fmla="*/ 1283068 h 1283068"/>
                      <a:gd name="connsiteX5" fmla="*/ 80919 w 262278"/>
                      <a:gd name="connsiteY5" fmla="*/ 36269 h 1283068"/>
                      <a:gd name="connsiteX0" fmla="*/ 80919 w 252013"/>
                      <a:gd name="connsiteY0" fmla="*/ 36269 h 1283068"/>
                      <a:gd name="connsiteX1" fmla="*/ 248058 w 252013"/>
                      <a:gd name="connsiteY1" fmla="*/ 381022 h 1283068"/>
                      <a:gd name="connsiteX2" fmla="*/ 150853 w 252013"/>
                      <a:gd name="connsiteY2" fmla="*/ 319490 h 1283068"/>
                      <a:gd name="connsiteX3" fmla="*/ 102301 w 252013"/>
                      <a:gd name="connsiteY3" fmla="*/ 1266884 h 1283068"/>
                      <a:gd name="connsiteX4" fmla="*/ 0 w 252013"/>
                      <a:gd name="connsiteY4" fmla="*/ 1283068 h 1283068"/>
                      <a:gd name="connsiteX5" fmla="*/ 80919 w 252013"/>
                      <a:gd name="connsiteY5" fmla="*/ 36269 h 1283068"/>
                      <a:gd name="connsiteX0" fmla="*/ 72826 w 252013"/>
                      <a:gd name="connsiteY0" fmla="*/ 34374 h 1313542"/>
                      <a:gd name="connsiteX1" fmla="*/ 248058 w 252013"/>
                      <a:gd name="connsiteY1" fmla="*/ 411496 h 1313542"/>
                      <a:gd name="connsiteX2" fmla="*/ 150853 w 252013"/>
                      <a:gd name="connsiteY2" fmla="*/ 349964 h 1313542"/>
                      <a:gd name="connsiteX3" fmla="*/ 102301 w 252013"/>
                      <a:gd name="connsiteY3" fmla="*/ 1297358 h 1313542"/>
                      <a:gd name="connsiteX4" fmla="*/ 0 w 252013"/>
                      <a:gd name="connsiteY4" fmla="*/ 1313542 h 1313542"/>
                      <a:gd name="connsiteX5" fmla="*/ 72826 w 252013"/>
                      <a:gd name="connsiteY5" fmla="*/ 34374 h 1313542"/>
                      <a:gd name="connsiteX0" fmla="*/ 72826 w 275337"/>
                      <a:gd name="connsiteY0" fmla="*/ 58811 h 1337979"/>
                      <a:gd name="connsiteX1" fmla="*/ 272334 w 275337"/>
                      <a:gd name="connsiteY1" fmla="*/ 176988 h 1337979"/>
                      <a:gd name="connsiteX2" fmla="*/ 150853 w 275337"/>
                      <a:gd name="connsiteY2" fmla="*/ 374401 h 1337979"/>
                      <a:gd name="connsiteX3" fmla="*/ 102301 w 275337"/>
                      <a:gd name="connsiteY3" fmla="*/ 1321795 h 1337979"/>
                      <a:gd name="connsiteX4" fmla="*/ 0 w 275337"/>
                      <a:gd name="connsiteY4" fmla="*/ 1337979 h 1337979"/>
                      <a:gd name="connsiteX5" fmla="*/ 72826 w 275337"/>
                      <a:gd name="connsiteY5" fmla="*/ 58811 h 1337979"/>
                      <a:gd name="connsiteX0" fmla="*/ 72826 w 278033"/>
                      <a:gd name="connsiteY0" fmla="*/ 58811 h 1337979"/>
                      <a:gd name="connsiteX1" fmla="*/ 272334 w 278033"/>
                      <a:gd name="connsiteY1" fmla="*/ 176988 h 1337979"/>
                      <a:gd name="connsiteX2" fmla="*/ 199405 w 278033"/>
                      <a:gd name="connsiteY2" fmla="*/ 374401 h 1337979"/>
                      <a:gd name="connsiteX3" fmla="*/ 102301 w 278033"/>
                      <a:gd name="connsiteY3" fmla="*/ 1321795 h 1337979"/>
                      <a:gd name="connsiteX4" fmla="*/ 0 w 278033"/>
                      <a:gd name="connsiteY4" fmla="*/ 1337979 h 1337979"/>
                      <a:gd name="connsiteX5" fmla="*/ 72826 w 278033"/>
                      <a:gd name="connsiteY5" fmla="*/ 58811 h 1337979"/>
                      <a:gd name="connsiteX0" fmla="*/ 72826 w 275601"/>
                      <a:gd name="connsiteY0" fmla="*/ 58811 h 1337979"/>
                      <a:gd name="connsiteX1" fmla="*/ 272334 w 275601"/>
                      <a:gd name="connsiteY1" fmla="*/ 176988 h 1337979"/>
                      <a:gd name="connsiteX2" fmla="*/ 158945 w 275601"/>
                      <a:gd name="connsiteY2" fmla="*/ 366309 h 1337979"/>
                      <a:gd name="connsiteX3" fmla="*/ 102301 w 275601"/>
                      <a:gd name="connsiteY3" fmla="*/ 1321795 h 1337979"/>
                      <a:gd name="connsiteX4" fmla="*/ 0 w 275601"/>
                      <a:gd name="connsiteY4" fmla="*/ 1337979 h 1337979"/>
                      <a:gd name="connsiteX5" fmla="*/ 72826 w 275601"/>
                      <a:gd name="connsiteY5" fmla="*/ 58811 h 1337979"/>
                      <a:gd name="connsiteX0" fmla="*/ 72826 w 282992"/>
                      <a:gd name="connsiteY0" fmla="*/ 58811 h 1337979"/>
                      <a:gd name="connsiteX1" fmla="*/ 272334 w 282992"/>
                      <a:gd name="connsiteY1" fmla="*/ 176988 h 1337979"/>
                      <a:gd name="connsiteX2" fmla="*/ 259911 w 282992"/>
                      <a:gd name="connsiteY2" fmla="*/ 307218 h 1337979"/>
                      <a:gd name="connsiteX3" fmla="*/ 158945 w 282992"/>
                      <a:gd name="connsiteY3" fmla="*/ 366309 h 1337979"/>
                      <a:gd name="connsiteX4" fmla="*/ 102301 w 282992"/>
                      <a:gd name="connsiteY4" fmla="*/ 1321795 h 1337979"/>
                      <a:gd name="connsiteX5" fmla="*/ 0 w 282992"/>
                      <a:gd name="connsiteY5" fmla="*/ 1337979 h 1337979"/>
                      <a:gd name="connsiteX6" fmla="*/ 72826 w 282992"/>
                      <a:gd name="connsiteY6" fmla="*/ 58811 h 1337979"/>
                      <a:gd name="connsiteX0" fmla="*/ 72826 w 325346"/>
                      <a:gd name="connsiteY0" fmla="*/ 44162 h 1323330"/>
                      <a:gd name="connsiteX1" fmla="*/ 320887 w 325346"/>
                      <a:gd name="connsiteY1" fmla="*/ 283720 h 1323330"/>
                      <a:gd name="connsiteX2" fmla="*/ 259911 w 325346"/>
                      <a:gd name="connsiteY2" fmla="*/ 292569 h 1323330"/>
                      <a:gd name="connsiteX3" fmla="*/ 158945 w 325346"/>
                      <a:gd name="connsiteY3" fmla="*/ 351660 h 1323330"/>
                      <a:gd name="connsiteX4" fmla="*/ 102301 w 325346"/>
                      <a:gd name="connsiteY4" fmla="*/ 1307146 h 1323330"/>
                      <a:gd name="connsiteX5" fmla="*/ 0 w 325346"/>
                      <a:gd name="connsiteY5" fmla="*/ 1323330 h 1323330"/>
                      <a:gd name="connsiteX6" fmla="*/ 72826 w 325346"/>
                      <a:gd name="connsiteY6" fmla="*/ 44162 h 1323330"/>
                      <a:gd name="connsiteX0" fmla="*/ 97103 w 325346"/>
                      <a:gd name="connsiteY0" fmla="*/ 45687 h 1308670"/>
                      <a:gd name="connsiteX1" fmla="*/ 320887 w 325346"/>
                      <a:gd name="connsiteY1" fmla="*/ 269060 h 1308670"/>
                      <a:gd name="connsiteX2" fmla="*/ 259911 w 325346"/>
                      <a:gd name="connsiteY2" fmla="*/ 277909 h 1308670"/>
                      <a:gd name="connsiteX3" fmla="*/ 158945 w 325346"/>
                      <a:gd name="connsiteY3" fmla="*/ 337000 h 1308670"/>
                      <a:gd name="connsiteX4" fmla="*/ 102301 w 325346"/>
                      <a:gd name="connsiteY4" fmla="*/ 1292486 h 1308670"/>
                      <a:gd name="connsiteX5" fmla="*/ 0 w 325346"/>
                      <a:gd name="connsiteY5" fmla="*/ 1308670 h 1308670"/>
                      <a:gd name="connsiteX6" fmla="*/ 97103 w 325346"/>
                      <a:gd name="connsiteY6" fmla="*/ 45687 h 1308670"/>
                      <a:gd name="connsiteX0" fmla="*/ 97103 w 325346"/>
                      <a:gd name="connsiteY0" fmla="*/ 45687 h 1308670"/>
                      <a:gd name="connsiteX1" fmla="*/ 320887 w 325346"/>
                      <a:gd name="connsiteY1" fmla="*/ 269060 h 1308670"/>
                      <a:gd name="connsiteX2" fmla="*/ 259911 w 325346"/>
                      <a:gd name="connsiteY2" fmla="*/ 277909 h 1308670"/>
                      <a:gd name="connsiteX3" fmla="*/ 187082 w 325346"/>
                      <a:gd name="connsiteY3" fmla="*/ 164619 h 1308670"/>
                      <a:gd name="connsiteX4" fmla="*/ 158945 w 325346"/>
                      <a:gd name="connsiteY4" fmla="*/ 337000 h 1308670"/>
                      <a:gd name="connsiteX5" fmla="*/ 102301 w 325346"/>
                      <a:gd name="connsiteY5" fmla="*/ 1292486 h 1308670"/>
                      <a:gd name="connsiteX6" fmla="*/ 0 w 325346"/>
                      <a:gd name="connsiteY6" fmla="*/ 1308670 h 1308670"/>
                      <a:gd name="connsiteX7" fmla="*/ 97103 w 325346"/>
                      <a:gd name="connsiteY7" fmla="*/ 45687 h 13086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25346" h="1308670">
                        <a:moveTo>
                          <a:pt x="97103" y="45687"/>
                        </a:moveTo>
                        <a:cubicBezTo>
                          <a:pt x="185650" y="-122187"/>
                          <a:pt x="301139" y="223205"/>
                          <a:pt x="320887" y="269060"/>
                        </a:cubicBezTo>
                        <a:cubicBezTo>
                          <a:pt x="342627" y="302369"/>
                          <a:pt x="278809" y="246356"/>
                          <a:pt x="259911" y="277909"/>
                        </a:cubicBezTo>
                        <a:cubicBezTo>
                          <a:pt x="237610" y="273989"/>
                          <a:pt x="203910" y="154771"/>
                          <a:pt x="187082" y="164619"/>
                        </a:cubicBezTo>
                        <a:cubicBezTo>
                          <a:pt x="170254" y="174467"/>
                          <a:pt x="173075" y="162509"/>
                          <a:pt x="158945" y="337000"/>
                        </a:cubicBezTo>
                        <a:cubicBezTo>
                          <a:pt x="161642" y="644706"/>
                          <a:pt x="99604" y="984780"/>
                          <a:pt x="102301" y="1292486"/>
                        </a:cubicBezTo>
                        <a:lnTo>
                          <a:pt x="0" y="1308670"/>
                        </a:lnTo>
                        <a:lnTo>
                          <a:pt x="97103" y="45687"/>
                        </a:lnTo>
                        <a:close/>
                      </a:path>
                    </a:pathLst>
                  </a:custGeom>
                  <a:solidFill>
                    <a:srgbClr val="92D050"/>
                  </a:solidFill>
                  <a:ln>
                    <a:solidFill>
                      <a:srgbClr val="92D050"/>
                    </a:solidFill>
                  </a:ln>
                  <a:sp3d prstMaterial="plastic">
                    <a:bevelT/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69" name="Debesis 168"/>
                  <p:cNvSpPr/>
                  <p:nvPr/>
                </p:nvSpPr>
                <p:spPr>
                  <a:xfrm>
                    <a:off x="3208381" y="4258321"/>
                    <a:ext cx="510034" cy="420529"/>
                  </a:xfrm>
                  <a:prstGeom prst="cloud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  <a:sp3d prstMaterial="plastic">
                    <a:bevelT/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59" name="Grupė 158"/>
                <p:cNvGrpSpPr/>
                <p:nvPr/>
              </p:nvGrpSpPr>
              <p:grpSpPr>
                <a:xfrm rot="20414567">
                  <a:off x="387109" y="503522"/>
                  <a:ext cx="614275" cy="1206418"/>
                  <a:chOff x="3045313" y="4046827"/>
                  <a:chExt cx="673102" cy="1308670"/>
                </a:xfrm>
              </p:grpSpPr>
              <p:sp>
                <p:nvSpPr>
                  <p:cNvPr id="166" name="Stačiakampis 6"/>
                  <p:cNvSpPr/>
                  <p:nvPr/>
                </p:nvSpPr>
                <p:spPr>
                  <a:xfrm>
                    <a:off x="3045313" y="4046827"/>
                    <a:ext cx="325346" cy="1308670"/>
                  </a:xfrm>
                  <a:custGeom>
                    <a:avLst/>
                    <a:gdLst>
                      <a:gd name="connsiteX0" fmla="*/ 0 w 175129"/>
                      <a:gd name="connsiteY0" fmla="*/ 0 h 1222523"/>
                      <a:gd name="connsiteX1" fmla="*/ 175129 w 175129"/>
                      <a:gd name="connsiteY1" fmla="*/ 0 h 1222523"/>
                      <a:gd name="connsiteX2" fmla="*/ 175129 w 175129"/>
                      <a:gd name="connsiteY2" fmla="*/ 1222523 h 1222523"/>
                      <a:gd name="connsiteX3" fmla="*/ 0 w 175129"/>
                      <a:gd name="connsiteY3" fmla="*/ 1222523 h 1222523"/>
                      <a:gd name="connsiteX4" fmla="*/ 0 w 175129"/>
                      <a:gd name="connsiteY4" fmla="*/ 0 h 1222523"/>
                      <a:gd name="connsiteX0" fmla="*/ 0 w 595915"/>
                      <a:gd name="connsiteY0" fmla="*/ 0 h 1222523"/>
                      <a:gd name="connsiteX1" fmla="*/ 595915 w 595915"/>
                      <a:gd name="connsiteY1" fmla="*/ 307497 h 1222523"/>
                      <a:gd name="connsiteX2" fmla="*/ 175129 w 595915"/>
                      <a:gd name="connsiteY2" fmla="*/ 1222523 h 1222523"/>
                      <a:gd name="connsiteX3" fmla="*/ 0 w 595915"/>
                      <a:gd name="connsiteY3" fmla="*/ 1222523 h 1222523"/>
                      <a:gd name="connsiteX4" fmla="*/ 0 w 595915"/>
                      <a:gd name="connsiteY4" fmla="*/ 0 h 1222523"/>
                      <a:gd name="connsiteX0" fmla="*/ 388417 w 595915"/>
                      <a:gd name="connsiteY0" fmla="*/ 0 h 1246799"/>
                      <a:gd name="connsiteX1" fmla="*/ 595915 w 595915"/>
                      <a:gd name="connsiteY1" fmla="*/ 331773 h 1246799"/>
                      <a:gd name="connsiteX2" fmla="*/ 175129 w 595915"/>
                      <a:gd name="connsiteY2" fmla="*/ 1246799 h 1246799"/>
                      <a:gd name="connsiteX3" fmla="*/ 0 w 595915"/>
                      <a:gd name="connsiteY3" fmla="*/ 1246799 h 1246799"/>
                      <a:gd name="connsiteX4" fmla="*/ 388417 w 595915"/>
                      <a:gd name="connsiteY4" fmla="*/ 0 h 1246799"/>
                      <a:gd name="connsiteX0" fmla="*/ 388417 w 814779"/>
                      <a:gd name="connsiteY0" fmla="*/ 0 h 1246799"/>
                      <a:gd name="connsiteX1" fmla="*/ 595915 w 814779"/>
                      <a:gd name="connsiteY1" fmla="*/ 331773 h 1246799"/>
                      <a:gd name="connsiteX2" fmla="*/ 175129 w 814779"/>
                      <a:gd name="connsiteY2" fmla="*/ 1246799 h 1246799"/>
                      <a:gd name="connsiteX3" fmla="*/ 0 w 814779"/>
                      <a:gd name="connsiteY3" fmla="*/ 1246799 h 1246799"/>
                      <a:gd name="connsiteX4" fmla="*/ 388417 w 814779"/>
                      <a:gd name="connsiteY4" fmla="*/ 0 h 1246799"/>
                      <a:gd name="connsiteX0" fmla="*/ 388417 w 774429"/>
                      <a:gd name="connsiteY0" fmla="*/ 0 h 1246799"/>
                      <a:gd name="connsiteX1" fmla="*/ 458351 w 774429"/>
                      <a:gd name="connsiteY1" fmla="*/ 275129 h 1246799"/>
                      <a:gd name="connsiteX2" fmla="*/ 175129 w 774429"/>
                      <a:gd name="connsiteY2" fmla="*/ 1246799 h 1246799"/>
                      <a:gd name="connsiteX3" fmla="*/ 0 w 774429"/>
                      <a:gd name="connsiteY3" fmla="*/ 1246799 h 1246799"/>
                      <a:gd name="connsiteX4" fmla="*/ 388417 w 774429"/>
                      <a:gd name="connsiteY4" fmla="*/ 0 h 1246799"/>
                      <a:gd name="connsiteX0" fmla="*/ 388417 w 787773"/>
                      <a:gd name="connsiteY0" fmla="*/ 0 h 1246799"/>
                      <a:gd name="connsiteX1" fmla="*/ 506903 w 787773"/>
                      <a:gd name="connsiteY1" fmla="*/ 275129 h 1246799"/>
                      <a:gd name="connsiteX2" fmla="*/ 175129 w 787773"/>
                      <a:gd name="connsiteY2" fmla="*/ 1246799 h 1246799"/>
                      <a:gd name="connsiteX3" fmla="*/ 0 w 787773"/>
                      <a:gd name="connsiteY3" fmla="*/ 1246799 h 1246799"/>
                      <a:gd name="connsiteX4" fmla="*/ 388417 w 787773"/>
                      <a:gd name="connsiteY4" fmla="*/ 0 h 1246799"/>
                      <a:gd name="connsiteX0" fmla="*/ 388417 w 564980"/>
                      <a:gd name="connsiteY0" fmla="*/ 36269 h 1283068"/>
                      <a:gd name="connsiteX1" fmla="*/ 555556 w 564980"/>
                      <a:gd name="connsiteY1" fmla="*/ 381022 h 1283068"/>
                      <a:gd name="connsiteX2" fmla="*/ 506903 w 564980"/>
                      <a:gd name="connsiteY2" fmla="*/ 311398 h 1283068"/>
                      <a:gd name="connsiteX3" fmla="*/ 175129 w 564980"/>
                      <a:gd name="connsiteY3" fmla="*/ 1283068 h 1283068"/>
                      <a:gd name="connsiteX4" fmla="*/ 0 w 564980"/>
                      <a:gd name="connsiteY4" fmla="*/ 1283068 h 1283068"/>
                      <a:gd name="connsiteX5" fmla="*/ 388417 w 564980"/>
                      <a:gd name="connsiteY5" fmla="*/ 36269 h 1283068"/>
                      <a:gd name="connsiteX0" fmla="*/ 388417 w 564980"/>
                      <a:gd name="connsiteY0" fmla="*/ 36269 h 1283068"/>
                      <a:gd name="connsiteX1" fmla="*/ 555556 w 564980"/>
                      <a:gd name="connsiteY1" fmla="*/ 381022 h 1283068"/>
                      <a:gd name="connsiteX2" fmla="*/ 506903 w 564980"/>
                      <a:gd name="connsiteY2" fmla="*/ 311398 h 1283068"/>
                      <a:gd name="connsiteX3" fmla="*/ 531179 w 564980"/>
                      <a:gd name="connsiteY3" fmla="*/ 1266884 h 1283068"/>
                      <a:gd name="connsiteX4" fmla="*/ 0 w 564980"/>
                      <a:gd name="connsiteY4" fmla="*/ 1283068 h 1283068"/>
                      <a:gd name="connsiteX5" fmla="*/ 388417 w 564980"/>
                      <a:gd name="connsiteY5" fmla="*/ 36269 h 1283068"/>
                      <a:gd name="connsiteX0" fmla="*/ 80919 w 257482"/>
                      <a:gd name="connsiteY0" fmla="*/ 36269 h 1283068"/>
                      <a:gd name="connsiteX1" fmla="*/ 248058 w 257482"/>
                      <a:gd name="connsiteY1" fmla="*/ 381022 h 1283068"/>
                      <a:gd name="connsiteX2" fmla="*/ 199405 w 257482"/>
                      <a:gd name="connsiteY2" fmla="*/ 311398 h 1283068"/>
                      <a:gd name="connsiteX3" fmla="*/ 223681 w 257482"/>
                      <a:gd name="connsiteY3" fmla="*/ 1266884 h 1283068"/>
                      <a:gd name="connsiteX4" fmla="*/ 0 w 257482"/>
                      <a:gd name="connsiteY4" fmla="*/ 1283068 h 1283068"/>
                      <a:gd name="connsiteX5" fmla="*/ 80919 w 257482"/>
                      <a:gd name="connsiteY5" fmla="*/ 36269 h 1283068"/>
                      <a:gd name="connsiteX0" fmla="*/ 80919 w 262278"/>
                      <a:gd name="connsiteY0" fmla="*/ 36269 h 1283068"/>
                      <a:gd name="connsiteX1" fmla="*/ 248058 w 262278"/>
                      <a:gd name="connsiteY1" fmla="*/ 381022 h 1283068"/>
                      <a:gd name="connsiteX2" fmla="*/ 215589 w 262278"/>
                      <a:gd name="connsiteY2" fmla="*/ 343766 h 1283068"/>
                      <a:gd name="connsiteX3" fmla="*/ 223681 w 262278"/>
                      <a:gd name="connsiteY3" fmla="*/ 1266884 h 1283068"/>
                      <a:gd name="connsiteX4" fmla="*/ 0 w 262278"/>
                      <a:gd name="connsiteY4" fmla="*/ 1283068 h 1283068"/>
                      <a:gd name="connsiteX5" fmla="*/ 80919 w 262278"/>
                      <a:gd name="connsiteY5" fmla="*/ 36269 h 1283068"/>
                      <a:gd name="connsiteX0" fmla="*/ 80919 w 262278"/>
                      <a:gd name="connsiteY0" fmla="*/ 36269 h 1283068"/>
                      <a:gd name="connsiteX1" fmla="*/ 248058 w 262278"/>
                      <a:gd name="connsiteY1" fmla="*/ 381022 h 1283068"/>
                      <a:gd name="connsiteX2" fmla="*/ 215589 w 262278"/>
                      <a:gd name="connsiteY2" fmla="*/ 343766 h 1283068"/>
                      <a:gd name="connsiteX3" fmla="*/ 102301 w 262278"/>
                      <a:gd name="connsiteY3" fmla="*/ 1266884 h 1283068"/>
                      <a:gd name="connsiteX4" fmla="*/ 0 w 262278"/>
                      <a:gd name="connsiteY4" fmla="*/ 1283068 h 1283068"/>
                      <a:gd name="connsiteX5" fmla="*/ 80919 w 262278"/>
                      <a:gd name="connsiteY5" fmla="*/ 36269 h 1283068"/>
                      <a:gd name="connsiteX0" fmla="*/ 80919 w 252013"/>
                      <a:gd name="connsiteY0" fmla="*/ 36269 h 1283068"/>
                      <a:gd name="connsiteX1" fmla="*/ 248058 w 252013"/>
                      <a:gd name="connsiteY1" fmla="*/ 381022 h 1283068"/>
                      <a:gd name="connsiteX2" fmla="*/ 150853 w 252013"/>
                      <a:gd name="connsiteY2" fmla="*/ 319490 h 1283068"/>
                      <a:gd name="connsiteX3" fmla="*/ 102301 w 252013"/>
                      <a:gd name="connsiteY3" fmla="*/ 1266884 h 1283068"/>
                      <a:gd name="connsiteX4" fmla="*/ 0 w 252013"/>
                      <a:gd name="connsiteY4" fmla="*/ 1283068 h 1283068"/>
                      <a:gd name="connsiteX5" fmla="*/ 80919 w 252013"/>
                      <a:gd name="connsiteY5" fmla="*/ 36269 h 1283068"/>
                      <a:gd name="connsiteX0" fmla="*/ 72826 w 252013"/>
                      <a:gd name="connsiteY0" fmla="*/ 34374 h 1313542"/>
                      <a:gd name="connsiteX1" fmla="*/ 248058 w 252013"/>
                      <a:gd name="connsiteY1" fmla="*/ 411496 h 1313542"/>
                      <a:gd name="connsiteX2" fmla="*/ 150853 w 252013"/>
                      <a:gd name="connsiteY2" fmla="*/ 349964 h 1313542"/>
                      <a:gd name="connsiteX3" fmla="*/ 102301 w 252013"/>
                      <a:gd name="connsiteY3" fmla="*/ 1297358 h 1313542"/>
                      <a:gd name="connsiteX4" fmla="*/ 0 w 252013"/>
                      <a:gd name="connsiteY4" fmla="*/ 1313542 h 1313542"/>
                      <a:gd name="connsiteX5" fmla="*/ 72826 w 252013"/>
                      <a:gd name="connsiteY5" fmla="*/ 34374 h 1313542"/>
                      <a:gd name="connsiteX0" fmla="*/ 72826 w 275337"/>
                      <a:gd name="connsiteY0" fmla="*/ 58811 h 1337979"/>
                      <a:gd name="connsiteX1" fmla="*/ 272334 w 275337"/>
                      <a:gd name="connsiteY1" fmla="*/ 176988 h 1337979"/>
                      <a:gd name="connsiteX2" fmla="*/ 150853 w 275337"/>
                      <a:gd name="connsiteY2" fmla="*/ 374401 h 1337979"/>
                      <a:gd name="connsiteX3" fmla="*/ 102301 w 275337"/>
                      <a:gd name="connsiteY3" fmla="*/ 1321795 h 1337979"/>
                      <a:gd name="connsiteX4" fmla="*/ 0 w 275337"/>
                      <a:gd name="connsiteY4" fmla="*/ 1337979 h 1337979"/>
                      <a:gd name="connsiteX5" fmla="*/ 72826 w 275337"/>
                      <a:gd name="connsiteY5" fmla="*/ 58811 h 1337979"/>
                      <a:gd name="connsiteX0" fmla="*/ 72826 w 278033"/>
                      <a:gd name="connsiteY0" fmla="*/ 58811 h 1337979"/>
                      <a:gd name="connsiteX1" fmla="*/ 272334 w 278033"/>
                      <a:gd name="connsiteY1" fmla="*/ 176988 h 1337979"/>
                      <a:gd name="connsiteX2" fmla="*/ 199405 w 278033"/>
                      <a:gd name="connsiteY2" fmla="*/ 374401 h 1337979"/>
                      <a:gd name="connsiteX3" fmla="*/ 102301 w 278033"/>
                      <a:gd name="connsiteY3" fmla="*/ 1321795 h 1337979"/>
                      <a:gd name="connsiteX4" fmla="*/ 0 w 278033"/>
                      <a:gd name="connsiteY4" fmla="*/ 1337979 h 1337979"/>
                      <a:gd name="connsiteX5" fmla="*/ 72826 w 278033"/>
                      <a:gd name="connsiteY5" fmla="*/ 58811 h 1337979"/>
                      <a:gd name="connsiteX0" fmla="*/ 72826 w 275601"/>
                      <a:gd name="connsiteY0" fmla="*/ 58811 h 1337979"/>
                      <a:gd name="connsiteX1" fmla="*/ 272334 w 275601"/>
                      <a:gd name="connsiteY1" fmla="*/ 176988 h 1337979"/>
                      <a:gd name="connsiteX2" fmla="*/ 158945 w 275601"/>
                      <a:gd name="connsiteY2" fmla="*/ 366309 h 1337979"/>
                      <a:gd name="connsiteX3" fmla="*/ 102301 w 275601"/>
                      <a:gd name="connsiteY3" fmla="*/ 1321795 h 1337979"/>
                      <a:gd name="connsiteX4" fmla="*/ 0 w 275601"/>
                      <a:gd name="connsiteY4" fmla="*/ 1337979 h 1337979"/>
                      <a:gd name="connsiteX5" fmla="*/ 72826 w 275601"/>
                      <a:gd name="connsiteY5" fmla="*/ 58811 h 1337979"/>
                      <a:gd name="connsiteX0" fmla="*/ 72826 w 282992"/>
                      <a:gd name="connsiteY0" fmla="*/ 58811 h 1337979"/>
                      <a:gd name="connsiteX1" fmla="*/ 272334 w 282992"/>
                      <a:gd name="connsiteY1" fmla="*/ 176988 h 1337979"/>
                      <a:gd name="connsiteX2" fmla="*/ 259911 w 282992"/>
                      <a:gd name="connsiteY2" fmla="*/ 307218 h 1337979"/>
                      <a:gd name="connsiteX3" fmla="*/ 158945 w 282992"/>
                      <a:gd name="connsiteY3" fmla="*/ 366309 h 1337979"/>
                      <a:gd name="connsiteX4" fmla="*/ 102301 w 282992"/>
                      <a:gd name="connsiteY4" fmla="*/ 1321795 h 1337979"/>
                      <a:gd name="connsiteX5" fmla="*/ 0 w 282992"/>
                      <a:gd name="connsiteY5" fmla="*/ 1337979 h 1337979"/>
                      <a:gd name="connsiteX6" fmla="*/ 72826 w 282992"/>
                      <a:gd name="connsiteY6" fmla="*/ 58811 h 1337979"/>
                      <a:gd name="connsiteX0" fmla="*/ 72826 w 325346"/>
                      <a:gd name="connsiteY0" fmla="*/ 44162 h 1323330"/>
                      <a:gd name="connsiteX1" fmla="*/ 320887 w 325346"/>
                      <a:gd name="connsiteY1" fmla="*/ 283720 h 1323330"/>
                      <a:gd name="connsiteX2" fmla="*/ 259911 w 325346"/>
                      <a:gd name="connsiteY2" fmla="*/ 292569 h 1323330"/>
                      <a:gd name="connsiteX3" fmla="*/ 158945 w 325346"/>
                      <a:gd name="connsiteY3" fmla="*/ 351660 h 1323330"/>
                      <a:gd name="connsiteX4" fmla="*/ 102301 w 325346"/>
                      <a:gd name="connsiteY4" fmla="*/ 1307146 h 1323330"/>
                      <a:gd name="connsiteX5" fmla="*/ 0 w 325346"/>
                      <a:gd name="connsiteY5" fmla="*/ 1323330 h 1323330"/>
                      <a:gd name="connsiteX6" fmla="*/ 72826 w 325346"/>
                      <a:gd name="connsiteY6" fmla="*/ 44162 h 1323330"/>
                      <a:gd name="connsiteX0" fmla="*/ 97103 w 325346"/>
                      <a:gd name="connsiteY0" fmla="*/ 45687 h 1308670"/>
                      <a:gd name="connsiteX1" fmla="*/ 320887 w 325346"/>
                      <a:gd name="connsiteY1" fmla="*/ 269060 h 1308670"/>
                      <a:gd name="connsiteX2" fmla="*/ 259911 w 325346"/>
                      <a:gd name="connsiteY2" fmla="*/ 277909 h 1308670"/>
                      <a:gd name="connsiteX3" fmla="*/ 158945 w 325346"/>
                      <a:gd name="connsiteY3" fmla="*/ 337000 h 1308670"/>
                      <a:gd name="connsiteX4" fmla="*/ 102301 w 325346"/>
                      <a:gd name="connsiteY4" fmla="*/ 1292486 h 1308670"/>
                      <a:gd name="connsiteX5" fmla="*/ 0 w 325346"/>
                      <a:gd name="connsiteY5" fmla="*/ 1308670 h 1308670"/>
                      <a:gd name="connsiteX6" fmla="*/ 97103 w 325346"/>
                      <a:gd name="connsiteY6" fmla="*/ 45687 h 1308670"/>
                      <a:gd name="connsiteX0" fmla="*/ 97103 w 325346"/>
                      <a:gd name="connsiteY0" fmla="*/ 45687 h 1308670"/>
                      <a:gd name="connsiteX1" fmla="*/ 320887 w 325346"/>
                      <a:gd name="connsiteY1" fmla="*/ 269060 h 1308670"/>
                      <a:gd name="connsiteX2" fmla="*/ 259911 w 325346"/>
                      <a:gd name="connsiteY2" fmla="*/ 277909 h 1308670"/>
                      <a:gd name="connsiteX3" fmla="*/ 187082 w 325346"/>
                      <a:gd name="connsiteY3" fmla="*/ 164619 h 1308670"/>
                      <a:gd name="connsiteX4" fmla="*/ 158945 w 325346"/>
                      <a:gd name="connsiteY4" fmla="*/ 337000 h 1308670"/>
                      <a:gd name="connsiteX5" fmla="*/ 102301 w 325346"/>
                      <a:gd name="connsiteY5" fmla="*/ 1292486 h 1308670"/>
                      <a:gd name="connsiteX6" fmla="*/ 0 w 325346"/>
                      <a:gd name="connsiteY6" fmla="*/ 1308670 h 1308670"/>
                      <a:gd name="connsiteX7" fmla="*/ 97103 w 325346"/>
                      <a:gd name="connsiteY7" fmla="*/ 45687 h 13086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25346" h="1308670">
                        <a:moveTo>
                          <a:pt x="97103" y="45687"/>
                        </a:moveTo>
                        <a:cubicBezTo>
                          <a:pt x="185650" y="-122187"/>
                          <a:pt x="301139" y="223205"/>
                          <a:pt x="320887" y="269060"/>
                        </a:cubicBezTo>
                        <a:cubicBezTo>
                          <a:pt x="342627" y="302369"/>
                          <a:pt x="278809" y="246356"/>
                          <a:pt x="259911" y="277909"/>
                        </a:cubicBezTo>
                        <a:cubicBezTo>
                          <a:pt x="237610" y="273989"/>
                          <a:pt x="203910" y="154771"/>
                          <a:pt x="187082" y="164619"/>
                        </a:cubicBezTo>
                        <a:cubicBezTo>
                          <a:pt x="170254" y="174467"/>
                          <a:pt x="173075" y="162509"/>
                          <a:pt x="158945" y="337000"/>
                        </a:cubicBezTo>
                        <a:cubicBezTo>
                          <a:pt x="161642" y="644706"/>
                          <a:pt x="99604" y="984780"/>
                          <a:pt x="102301" y="1292486"/>
                        </a:cubicBezTo>
                        <a:lnTo>
                          <a:pt x="0" y="1308670"/>
                        </a:lnTo>
                        <a:lnTo>
                          <a:pt x="97103" y="45687"/>
                        </a:lnTo>
                        <a:close/>
                      </a:path>
                    </a:pathLst>
                  </a:custGeom>
                  <a:solidFill>
                    <a:srgbClr val="92D050"/>
                  </a:solidFill>
                  <a:ln>
                    <a:solidFill>
                      <a:srgbClr val="92D050"/>
                    </a:solidFill>
                  </a:ln>
                  <a:sp3d prstMaterial="plastic">
                    <a:bevelT/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67" name="Debesis 166"/>
                  <p:cNvSpPr/>
                  <p:nvPr/>
                </p:nvSpPr>
                <p:spPr>
                  <a:xfrm>
                    <a:off x="3208381" y="4258321"/>
                    <a:ext cx="510034" cy="420529"/>
                  </a:xfrm>
                  <a:prstGeom prst="cloud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  <a:sp3d prstMaterial="plastic">
                    <a:bevelT/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160" name="Ovalas 5"/>
                <p:cNvSpPr/>
                <p:nvPr/>
              </p:nvSpPr>
              <p:spPr>
                <a:xfrm>
                  <a:off x="773485" y="754152"/>
                  <a:ext cx="921499" cy="1544471"/>
                </a:xfrm>
                <a:custGeom>
                  <a:avLst/>
                  <a:gdLst>
                    <a:gd name="connsiteX0" fmla="*/ 0 w 829499"/>
                    <a:gd name="connsiteY0" fmla="*/ 324036 h 648072"/>
                    <a:gd name="connsiteX1" fmla="*/ 414750 w 829499"/>
                    <a:gd name="connsiteY1" fmla="*/ 0 h 648072"/>
                    <a:gd name="connsiteX2" fmla="*/ 829500 w 829499"/>
                    <a:gd name="connsiteY2" fmla="*/ 324036 h 648072"/>
                    <a:gd name="connsiteX3" fmla="*/ 414750 w 829499"/>
                    <a:gd name="connsiteY3" fmla="*/ 648072 h 648072"/>
                    <a:gd name="connsiteX4" fmla="*/ 0 w 829499"/>
                    <a:gd name="connsiteY4" fmla="*/ 324036 h 648072"/>
                    <a:gd name="connsiteX0" fmla="*/ 56803 w 886303"/>
                    <a:gd name="connsiteY0" fmla="*/ 750754 h 1074790"/>
                    <a:gd name="connsiteX1" fmla="*/ 48276 w 886303"/>
                    <a:gd name="connsiteY1" fmla="*/ 5605 h 1074790"/>
                    <a:gd name="connsiteX2" fmla="*/ 471553 w 886303"/>
                    <a:gd name="connsiteY2" fmla="*/ 426718 h 1074790"/>
                    <a:gd name="connsiteX3" fmla="*/ 886303 w 886303"/>
                    <a:gd name="connsiteY3" fmla="*/ 750754 h 1074790"/>
                    <a:gd name="connsiteX4" fmla="*/ 471553 w 886303"/>
                    <a:gd name="connsiteY4" fmla="*/ 1074790 h 1074790"/>
                    <a:gd name="connsiteX5" fmla="*/ 56803 w 886303"/>
                    <a:gd name="connsiteY5" fmla="*/ 750754 h 1074790"/>
                    <a:gd name="connsiteX0" fmla="*/ 56803 w 886303"/>
                    <a:gd name="connsiteY0" fmla="*/ 754508 h 1078544"/>
                    <a:gd name="connsiteX1" fmla="*/ 48276 w 886303"/>
                    <a:gd name="connsiteY1" fmla="*/ 9359 h 1078544"/>
                    <a:gd name="connsiteX2" fmla="*/ 137289 w 886303"/>
                    <a:gd name="connsiteY2" fmla="*/ 600077 h 1078544"/>
                    <a:gd name="connsiteX3" fmla="*/ 471553 w 886303"/>
                    <a:gd name="connsiteY3" fmla="*/ 430472 h 1078544"/>
                    <a:gd name="connsiteX4" fmla="*/ 886303 w 886303"/>
                    <a:gd name="connsiteY4" fmla="*/ 754508 h 1078544"/>
                    <a:gd name="connsiteX5" fmla="*/ 471553 w 886303"/>
                    <a:gd name="connsiteY5" fmla="*/ 1078544 h 1078544"/>
                    <a:gd name="connsiteX6" fmla="*/ 56803 w 886303"/>
                    <a:gd name="connsiteY6" fmla="*/ 754508 h 1078544"/>
                    <a:gd name="connsiteX0" fmla="*/ 56803 w 886303"/>
                    <a:gd name="connsiteY0" fmla="*/ 754940 h 1078976"/>
                    <a:gd name="connsiteX1" fmla="*/ 48276 w 886303"/>
                    <a:gd name="connsiteY1" fmla="*/ 9791 h 1078976"/>
                    <a:gd name="connsiteX2" fmla="*/ 137289 w 886303"/>
                    <a:gd name="connsiteY2" fmla="*/ 600509 h 1078976"/>
                    <a:gd name="connsiteX3" fmla="*/ 193933 w 886303"/>
                    <a:gd name="connsiteY3" fmla="*/ 1699 h 1078976"/>
                    <a:gd name="connsiteX4" fmla="*/ 471553 w 886303"/>
                    <a:gd name="connsiteY4" fmla="*/ 430904 h 1078976"/>
                    <a:gd name="connsiteX5" fmla="*/ 886303 w 886303"/>
                    <a:gd name="connsiteY5" fmla="*/ 754940 h 1078976"/>
                    <a:gd name="connsiteX6" fmla="*/ 471553 w 886303"/>
                    <a:gd name="connsiteY6" fmla="*/ 1078976 h 1078976"/>
                    <a:gd name="connsiteX7" fmla="*/ 56803 w 886303"/>
                    <a:gd name="connsiteY7" fmla="*/ 754940 h 1078976"/>
                    <a:gd name="connsiteX0" fmla="*/ 56803 w 886303"/>
                    <a:gd name="connsiteY0" fmla="*/ 756798 h 1080834"/>
                    <a:gd name="connsiteX1" fmla="*/ 48276 w 886303"/>
                    <a:gd name="connsiteY1" fmla="*/ 11649 h 1080834"/>
                    <a:gd name="connsiteX2" fmla="*/ 137289 w 886303"/>
                    <a:gd name="connsiteY2" fmla="*/ 602367 h 1080834"/>
                    <a:gd name="connsiteX3" fmla="*/ 193933 w 886303"/>
                    <a:gd name="connsiteY3" fmla="*/ 3557 h 1080834"/>
                    <a:gd name="connsiteX4" fmla="*/ 282945 w 886303"/>
                    <a:gd name="connsiteY4" fmla="*/ 464803 h 1080834"/>
                    <a:gd name="connsiteX5" fmla="*/ 471553 w 886303"/>
                    <a:gd name="connsiteY5" fmla="*/ 432762 h 1080834"/>
                    <a:gd name="connsiteX6" fmla="*/ 886303 w 886303"/>
                    <a:gd name="connsiteY6" fmla="*/ 756798 h 1080834"/>
                    <a:gd name="connsiteX7" fmla="*/ 471553 w 886303"/>
                    <a:gd name="connsiteY7" fmla="*/ 1080834 h 1080834"/>
                    <a:gd name="connsiteX8" fmla="*/ 56803 w 886303"/>
                    <a:gd name="connsiteY8" fmla="*/ 756798 h 1080834"/>
                    <a:gd name="connsiteX0" fmla="*/ 56803 w 886303"/>
                    <a:gd name="connsiteY0" fmla="*/ 900911 h 1224947"/>
                    <a:gd name="connsiteX1" fmla="*/ 48276 w 886303"/>
                    <a:gd name="connsiteY1" fmla="*/ 155762 h 1224947"/>
                    <a:gd name="connsiteX2" fmla="*/ 137289 w 886303"/>
                    <a:gd name="connsiteY2" fmla="*/ 746480 h 1224947"/>
                    <a:gd name="connsiteX3" fmla="*/ 193933 w 886303"/>
                    <a:gd name="connsiteY3" fmla="*/ 147670 h 1224947"/>
                    <a:gd name="connsiteX4" fmla="*/ 282945 w 886303"/>
                    <a:gd name="connsiteY4" fmla="*/ 608916 h 1224947"/>
                    <a:gd name="connsiteX5" fmla="*/ 633394 w 886303"/>
                    <a:gd name="connsiteY5" fmla="*/ 2341 h 1224947"/>
                    <a:gd name="connsiteX6" fmla="*/ 886303 w 886303"/>
                    <a:gd name="connsiteY6" fmla="*/ 900911 h 1224947"/>
                    <a:gd name="connsiteX7" fmla="*/ 471553 w 886303"/>
                    <a:gd name="connsiteY7" fmla="*/ 1224947 h 1224947"/>
                    <a:gd name="connsiteX8" fmla="*/ 56803 w 886303"/>
                    <a:gd name="connsiteY8" fmla="*/ 900911 h 1224947"/>
                    <a:gd name="connsiteX0" fmla="*/ 56803 w 892394"/>
                    <a:gd name="connsiteY0" fmla="*/ 899186 h 1223222"/>
                    <a:gd name="connsiteX1" fmla="*/ 48276 w 892394"/>
                    <a:gd name="connsiteY1" fmla="*/ 154037 h 1223222"/>
                    <a:gd name="connsiteX2" fmla="*/ 137289 w 892394"/>
                    <a:gd name="connsiteY2" fmla="*/ 744755 h 1223222"/>
                    <a:gd name="connsiteX3" fmla="*/ 193933 w 892394"/>
                    <a:gd name="connsiteY3" fmla="*/ 145945 h 1223222"/>
                    <a:gd name="connsiteX4" fmla="*/ 282945 w 892394"/>
                    <a:gd name="connsiteY4" fmla="*/ 607191 h 1223222"/>
                    <a:gd name="connsiteX5" fmla="*/ 633394 w 892394"/>
                    <a:gd name="connsiteY5" fmla="*/ 616 h 1223222"/>
                    <a:gd name="connsiteX6" fmla="*/ 566167 w 892394"/>
                    <a:gd name="connsiteY6" fmla="*/ 752849 h 1223222"/>
                    <a:gd name="connsiteX7" fmla="*/ 886303 w 892394"/>
                    <a:gd name="connsiteY7" fmla="*/ 899186 h 1223222"/>
                    <a:gd name="connsiteX8" fmla="*/ 471553 w 892394"/>
                    <a:gd name="connsiteY8" fmla="*/ 1223222 h 1223222"/>
                    <a:gd name="connsiteX9" fmla="*/ 56803 w 892394"/>
                    <a:gd name="connsiteY9" fmla="*/ 899186 h 1223222"/>
                    <a:gd name="connsiteX0" fmla="*/ 56803 w 949534"/>
                    <a:gd name="connsiteY0" fmla="*/ 899186 h 1223222"/>
                    <a:gd name="connsiteX1" fmla="*/ 48276 w 949534"/>
                    <a:gd name="connsiteY1" fmla="*/ 154037 h 1223222"/>
                    <a:gd name="connsiteX2" fmla="*/ 137289 w 949534"/>
                    <a:gd name="connsiteY2" fmla="*/ 744755 h 1223222"/>
                    <a:gd name="connsiteX3" fmla="*/ 193933 w 949534"/>
                    <a:gd name="connsiteY3" fmla="*/ 145945 h 1223222"/>
                    <a:gd name="connsiteX4" fmla="*/ 282945 w 949534"/>
                    <a:gd name="connsiteY4" fmla="*/ 607191 h 1223222"/>
                    <a:gd name="connsiteX5" fmla="*/ 633394 w 949534"/>
                    <a:gd name="connsiteY5" fmla="*/ 616 h 1223222"/>
                    <a:gd name="connsiteX6" fmla="*/ 566167 w 949534"/>
                    <a:gd name="connsiteY6" fmla="*/ 752849 h 1223222"/>
                    <a:gd name="connsiteX7" fmla="*/ 922215 w 949534"/>
                    <a:gd name="connsiteY7" fmla="*/ 299694 h 1223222"/>
                    <a:gd name="connsiteX8" fmla="*/ 886303 w 949534"/>
                    <a:gd name="connsiteY8" fmla="*/ 899186 h 1223222"/>
                    <a:gd name="connsiteX9" fmla="*/ 471553 w 949534"/>
                    <a:gd name="connsiteY9" fmla="*/ 1223222 h 1223222"/>
                    <a:gd name="connsiteX10" fmla="*/ 56803 w 949534"/>
                    <a:gd name="connsiteY10" fmla="*/ 899186 h 1223222"/>
                    <a:gd name="connsiteX0" fmla="*/ 56803 w 927544"/>
                    <a:gd name="connsiteY0" fmla="*/ 899186 h 1227029"/>
                    <a:gd name="connsiteX1" fmla="*/ 48276 w 927544"/>
                    <a:gd name="connsiteY1" fmla="*/ 154037 h 1227029"/>
                    <a:gd name="connsiteX2" fmla="*/ 137289 w 927544"/>
                    <a:gd name="connsiteY2" fmla="*/ 744755 h 1227029"/>
                    <a:gd name="connsiteX3" fmla="*/ 193933 w 927544"/>
                    <a:gd name="connsiteY3" fmla="*/ 145945 h 1227029"/>
                    <a:gd name="connsiteX4" fmla="*/ 282945 w 927544"/>
                    <a:gd name="connsiteY4" fmla="*/ 607191 h 1227029"/>
                    <a:gd name="connsiteX5" fmla="*/ 633394 w 927544"/>
                    <a:gd name="connsiteY5" fmla="*/ 616 h 1227029"/>
                    <a:gd name="connsiteX6" fmla="*/ 566167 w 927544"/>
                    <a:gd name="connsiteY6" fmla="*/ 752849 h 1227029"/>
                    <a:gd name="connsiteX7" fmla="*/ 922215 w 927544"/>
                    <a:gd name="connsiteY7" fmla="*/ 299694 h 1227029"/>
                    <a:gd name="connsiteX8" fmla="*/ 554530 w 927544"/>
                    <a:gd name="connsiteY8" fmla="*/ 1061027 h 1227029"/>
                    <a:gd name="connsiteX9" fmla="*/ 471553 w 927544"/>
                    <a:gd name="connsiteY9" fmla="*/ 1223222 h 1227029"/>
                    <a:gd name="connsiteX10" fmla="*/ 56803 w 927544"/>
                    <a:gd name="connsiteY10" fmla="*/ 899186 h 1227029"/>
                    <a:gd name="connsiteX0" fmla="*/ 50758 w 921499"/>
                    <a:gd name="connsiteY0" fmla="*/ 899186 h 1223548"/>
                    <a:gd name="connsiteX1" fmla="*/ 42231 w 921499"/>
                    <a:gd name="connsiteY1" fmla="*/ 154037 h 1223548"/>
                    <a:gd name="connsiteX2" fmla="*/ 131244 w 921499"/>
                    <a:gd name="connsiteY2" fmla="*/ 744755 h 1223548"/>
                    <a:gd name="connsiteX3" fmla="*/ 187888 w 921499"/>
                    <a:gd name="connsiteY3" fmla="*/ 145945 h 1223548"/>
                    <a:gd name="connsiteX4" fmla="*/ 276900 w 921499"/>
                    <a:gd name="connsiteY4" fmla="*/ 607191 h 1223548"/>
                    <a:gd name="connsiteX5" fmla="*/ 627349 w 921499"/>
                    <a:gd name="connsiteY5" fmla="*/ 616 h 1223548"/>
                    <a:gd name="connsiteX6" fmla="*/ 560122 w 921499"/>
                    <a:gd name="connsiteY6" fmla="*/ 752849 h 1223548"/>
                    <a:gd name="connsiteX7" fmla="*/ 916170 w 921499"/>
                    <a:gd name="connsiteY7" fmla="*/ 299694 h 1223548"/>
                    <a:gd name="connsiteX8" fmla="*/ 548485 w 921499"/>
                    <a:gd name="connsiteY8" fmla="*/ 1061027 h 1223548"/>
                    <a:gd name="connsiteX9" fmla="*/ 465508 w 921499"/>
                    <a:gd name="connsiteY9" fmla="*/ 1223222 h 1223548"/>
                    <a:gd name="connsiteX10" fmla="*/ 357820 w 921499"/>
                    <a:gd name="connsiteY10" fmla="*/ 1019885 h 1223548"/>
                    <a:gd name="connsiteX11" fmla="*/ 50758 w 921499"/>
                    <a:gd name="connsiteY11" fmla="*/ 899186 h 1223548"/>
                    <a:gd name="connsiteX0" fmla="*/ 50758 w 921499"/>
                    <a:gd name="connsiteY0" fmla="*/ 899186 h 1083678"/>
                    <a:gd name="connsiteX1" fmla="*/ 42231 w 921499"/>
                    <a:gd name="connsiteY1" fmla="*/ 154037 h 1083678"/>
                    <a:gd name="connsiteX2" fmla="*/ 131244 w 921499"/>
                    <a:gd name="connsiteY2" fmla="*/ 744755 h 1083678"/>
                    <a:gd name="connsiteX3" fmla="*/ 187888 w 921499"/>
                    <a:gd name="connsiteY3" fmla="*/ 145945 h 1083678"/>
                    <a:gd name="connsiteX4" fmla="*/ 276900 w 921499"/>
                    <a:gd name="connsiteY4" fmla="*/ 607191 h 1083678"/>
                    <a:gd name="connsiteX5" fmla="*/ 627349 w 921499"/>
                    <a:gd name="connsiteY5" fmla="*/ 616 h 1083678"/>
                    <a:gd name="connsiteX6" fmla="*/ 560122 w 921499"/>
                    <a:gd name="connsiteY6" fmla="*/ 752849 h 1083678"/>
                    <a:gd name="connsiteX7" fmla="*/ 916170 w 921499"/>
                    <a:gd name="connsiteY7" fmla="*/ 299694 h 1083678"/>
                    <a:gd name="connsiteX8" fmla="*/ 548485 w 921499"/>
                    <a:gd name="connsiteY8" fmla="*/ 1061027 h 1083678"/>
                    <a:gd name="connsiteX9" fmla="*/ 473600 w 921499"/>
                    <a:gd name="connsiteY9" fmla="*/ 1020921 h 1083678"/>
                    <a:gd name="connsiteX10" fmla="*/ 357820 w 921499"/>
                    <a:gd name="connsiteY10" fmla="*/ 1019885 h 1083678"/>
                    <a:gd name="connsiteX11" fmla="*/ 50758 w 921499"/>
                    <a:gd name="connsiteY11" fmla="*/ 899186 h 1083678"/>
                    <a:gd name="connsiteX0" fmla="*/ 50758 w 921499"/>
                    <a:gd name="connsiteY0" fmla="*/ 906057 h 1090549"/>
                    <a:gd name="connsiteX1" fmla="*/ 42231 w 921499"/>
                    <a:gd name="connsiteY1" fmla="*/ 160908 h 1090549"/>
                    <a:gd name="connsiteX2" fmla="*/ 131244 w 921499"/>
                    <a:gd name="connsiteY2" fmla="*/ 751626 h 1090549"/>
                    <a:gd name="connsiteX3" fmla="*/ 187888 w 921499"/>
                    <a:gd name="connsiteY3" fmla="*/ 152816 h 1090549"/>
                    <a:gd name="connsiteX4" fmla="*/ 276900 w 921499"/>
                    <a:gd name="connsiteY4" fmla="*/ 614062 h 1090549"/>
                    <a:gd name="connsiteX5" fmla="*/ 454924 w 921499"/>
                    <a:gd name="connsiteY5" fmla="*/ 387485 h 1090549"/>
                    <a:gd name="connsiteX6" fmla="*/ 627349 w 921499"/>
                    <a:gd name="connsiteY6" fmla="*/ 7487 h 1090549"/>
                    <a:gd name="connsiteX7" fmla="*/ 560122 w 921499"/>
                    <a:gd name="connsiteY7" fmla="*/ 759720 h 1090549"/>
                    <a:gd name="connsiteX8" fmla="*/ 916170 w 921499"/>
                    <a:gd name="connsiteY8" fmla="*/ 306565 h 1090549"/>
                    <a:gd name="connsiteX9" fmla="*/ 548485 w 921499"/>
                    <a:gd name="connsiteY9" fmla="*/ 1067898 h 1090549"/>
                    <a:gd name="connsiteX10" fmla="*/ 473600 w 921499"/>
                    <a:gd name="connsiteY10" fmla="*/ 1027792 h 1090549"/>
                    <a:gd name="connsiteX11" fmla="*/ 357820 w 921499"/>
                    <a:gd name="connsiteY11" fmla="*/ 1026756 h 1090549"/>
                    <a:gd name="connsiteX12" fmla="*/ 50758 w 921499"/>
                    <a:gd name="connsiteY12" fmla="*/ 906057 h 1090549"/>
                    <a:gd name="connsiteX0" fmla="*/ 50758 w 921499"/>
                    <a:gd name="connsiteY0" fmla="*/ 1038031 h 1222523"/>
                    <a:gd name="connsiteX1" fmla="*/ 42231 w 921499"/>
                    <a:gd name="connsiteY1" fmla="*/ 292882 h 1222523"/>
                    <a:gd name="connsiteX2" fmla="*/ 131244 w 921499"/>
                    <a:gd name="connsiteY2" fmla="*/ 883600 h 1222523"/>
                    <a:gd name="connsiteX3" fmla="*/ 187888 w 921499"/>
                    <a:gd name="connsiteY3" fmla="*/ 284790 h 1222523"/>
                    <a:gd name="connsiteX4" fmla="*/ 276900 w 921499"/>
                    <a:gd name="connsiteY4" fmla="*/ 746036 h 1222523"/>
                    <a:gd name="connsiteX5" fmla="*/ 365912 w 921499"/>
                    <a:gd name="connsiteY5" fmla="*/ 1570 h 1222523"/>
                    <a:gd name="connsiteX6" fmla="*/ 454924 w 921499"/>
                    <a:gd name="connsiteY6" fmla="*/ 519459 h 1222523"/>
                    <a:gd name="connsiteX7" fmla="*/ 627349 w 921499"/>
                    <a:gd name="connsiteY7" fmla="*/ 139461 h 1222523"/>
                    <a:gd name="connsiteX8" fmla="*/ 560122 w 921499"/>
                    <a:gd name="connsiteY8" fmla="*/ 891694 h 1222523"/>
                    <a:gd name="connsiteX9" fmla="*/ 916170 w 921499"/>
                    <a:gd name="connsiteY9" fmla="*/ 438539 h 1222523"/>
                    <a:gd name="connsiteX10" fmla="*/ 548485 w 921499"/>
                    <a:gd name="connsiteY10" fmla="*/ 1199872 h 1222523"/>
                    <a:gd name="connsiteX11" fmla="*/ 473600 w 921499"/>
                    <a:gd name="connsiteY11" fmla="*/ 1159766 h 1222523"/>
                    <a:gd name="connsiteX12" fmla="*/ 357820 w 921499"/>
                    <a:gd name="connsiteY12" fmla="*/ 1158730 h 1222523"/>
                    <a:gd name="connsiteX13" fmla="*/ 50758 w 921499"/>
                    <a:gd name="connsiteY13" fmla="*/ 1038031 h 12225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921499" h="1222523">
                      <a:moveTo>
                        <a:pt x="50758" y="1038031"/>
                      </a:moveTo>
                      <a:cubicBezTo>
                        <a:pt x="-1840" y="893723"/>
                        <a:pt x="-26894" y="346888"/>
                        <a:pt x="42231" y="292882"/>
                      </a:cubicBezTo>
                      <a:cubicBezTo>
                        <a:pt x="77224" y="201058"/>
                        <a:pt x="60698" y="813414"/>
                        <a:pt x="131244" y="883600"/>
                      </a:cubicBezTo>
                      <a:cubicBezTo>
                        <a:pt x="169007" y="975310"/>
                        <a:pt x="132177" y="313057"/>
                        <a:pt x="187888" y="284790"/>
                      </a:cubicBezTo>
                      <a:cubicBezTo>
                        <a:pt x="228348" y="237586"/>
                        <a:pt x="230630" y="674502"/>
                        <a:pt x="276900" y="746036"/>
                      </a:cubicBezTo>
                      <a:cubicBezTo>
                        <a:pt x="297130" y="822910"/>
                        <a:pt x="336241" y="39333"/>
                        <a:pt x="365912" y="1570"/>
                      </a:cubicBezTo>
                      <a:cubicBezTo>
                        <a:pt x="395583" y="-36193"/>
                        <a:pt x="401911" y="620555"/>
                        <a:pt x="454924" y="519459"/>
                      </a:cubicBezTo>
                      <a:cubicBezTo>
                        <a:pt x="507938" y="418363"/>
                        <a:pt x="609816" y="77422"/>
                        <a:pt x="627349" y="139461"/>
                      </a:cubicBezTo>
                      <a:cubicBezTo>
                        <a:pt x="644882" y="201500"/>
                        <a:pt x="529518" y="754184"/>
                        <a:pt x="560122" y="891694"/>
                      </a:cubicBezTo>
                      <a:cubicBezTo>
                        <a:pt x="590726" y="1029204"/>
                        <a:pt x="862814" y="414149"/>
                        <a:pt x="916170" y="438539"/>
                      </a:cubicBezTo>
                      <a:cubicBezTo>
                        <a:pt x="969526" y="462929"/>
                        <a:pt x="606063" y="1133614"/>
                        <a:pt x="548485" y="1199872"/>
                      </a:cubicBezTo>
                      <a:cubicBezTo>
                        <a:pt x="490907" y="1266130"/>
                        <a:pt x="505378" y="1166623"/>
                        <a:pt x="473600" y="1159766"/>
                      </a:cubicBezTo>
                      <a:cubicBezTo>
                        <a:pt x="441822" y="1152909"/>
                        <a:pt x="426945" y="1212736"/>
                        <a:pt x="357820" y="1158730"/>
                      </a:cubicBezTo>
                      <a:cubicBezTo>
                        <a:pt x="288695" y="1104724"/>
                        <a:pt x="103356" y="1182339"/>
                        <a:pt x="50758" y="1038031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  <a:sp3d prstMaterial="plastic">
                  <a:bevelT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1" name="Ovalas 5"/>
                <p:cNvSpPr/>
                <p:nvPr/>
              </p:nvSpPr>
              <p:spPr>
                <a:xfrm>
                  <a:off x="-98603" y="1052173"/>
                  <a:ext cx="921499" cy="1544471"/>
                </a:xfrm>
                <a:custGeom>
                  <a:avLst/>
                  <a:gdLst>
                    <a:gd name="connsiteX0" fmla="*/ 0 w 829499"/>
                    <a:gd name="connsiteY0" fmla="*/ 324036 h 648072"/>
                    <a:gd name="connsiteX1" fmla="*/ 414750 w 829499"/>
                    <a:gd name="connsiteY1" fmla="*/ 0 h 648072"/>
                    <a:gd name="connsiteX2" fmla="*/ 829500 w 829499"/>
                    <a:gd name="connsiteY2" fmla="*/ 324036 h 648072"/>
                    <a:gd name="connsiteX3" fmla="*/ 414750 w 829499"/>
                    <a:gd name="connsiteY3" fmla="*/ 648072 h 648072"/>
                    <a:gd name="connsiteX4" fmla="*/ 0 w 829499"/>
                    <a:gd name="connsiteY4" fmla="*/ 324036 h 648072"/>
                    <a:gd name="connsiteX0" fmla="*/ 56803 w 886303"/>
                    <a:gd name="connsiteY0" fmla="*/ 750754 h 1074790"/>
                    <a:gd name="connsiteX1" fmla="*/ 48276 w 886303"/>
                    <a:gd name="connsiteY1" fmla="*/ 5605 h 1074790"/>
                    <a:gd name="connsiteX2" fmla="*/ 471553 w 886303"/>
                    <a:gd name="connsiteY2" fmla="*/ 426718 h 1074790"/>
                    <a:gd name="connsiteX3" fmla="*/ 886303 w 886303"/>
                    <a:gd name="connsiteY3" fmla="*/ 750754 h 1074790"/>
                    <a:gd name="connsiteX4" fmla="*/ 471553 w 886303"/>
                    <a:gd name="connsiteY4" fmla="*/ 1074790 h 1074790"/>
                    <a:gd name="connsiteX5" fmla="*/ 56803 w 886303"/>
                    <a:gd name="connsiteY5" fmla="*/ 750754 h 1074790"/>
                    <a:gd name="connsiteX0" fmla="*/ 56803 w 886303"/>
                    <a:gd name="connsiteY0" fmla="*/ 754508 h 1078544"/>
                    <a:gd name="connsiteX1" fmla="*/ 48276 w 886303"/>
                    <a:gd name="connsiteY1" fmla="*/ 9359 h 1078544"/>
                    <a:gd name="connsiteX2" fmla="*/ 137289 w 886303"/>
                    <a:gd name="connsiteY2" fmla="*/ 600077 h 1078544"/>
                    <a:gd name="connsiteX3" fmla="*/ 471553 w 886303"/>
                    <a:gd name="connsiteY3" fmla="*/ 430472 h 1078544"/>
                    <a:gd name="connsiteX4" fmla="*/ 886303 w 886303"/>
                    <a:gd name="connsiteY4" fmla="*/ 754508 h 1078544"/>
                    <a:gd name="connsiteX5" fmla="*/ 471553 w 886303"/>
                    <a:gd name="connsiteY5" fmla="*/ 1078544 h 1078544"/>
                    <a:gd name="connsiteX6" fmla="*/ 56803 w 886303"/>
                    <a:gd name="connsiteY6" fmla="*/ 754508 h 1078544"/>
                    <a:gd name="connsiteX0" fmla="*/ 56803 w 886303"/>
                    <a:gd name="connsiteY0" fmla="*/ 754940 h 1078976"/>
                    <a:gd name="connsiteX1" fmla="*/ 48276 w 886303"/>
                    <a:gd name="connsiteY1" fmla="*/ 9791 h 1078976"/>
                    <a:gd name="connsiteX2" fmla="*/ 137289 w 886303"/>
                    <a:gd name="connsiteY2" fmla="*/ 600509 h 1078976"/>
                    <a:gd name="connsiteX3" fmla="*/ 193933 w 886303"/>
                    <a:gd name="connsiteY3" fmla="*/ 1699 h 1078976"/>
                    <a:gd name="connsiteX4" fmla="*/ 471553 w 886303"/>
                    <a:gd name="connsiteY4" fmla="*/ 430904 h 1078976"/>
                    <a:gd name="connsiteX5" fmla="*/ 886303 w 886303"/>
                    <a:gd name="connsiteY5" fmla="*/ 754940 h 1078976"/>
                    <a:gd name="connsiteX6" fmla="*/ 471553 w 886303"/>
                    <a:gd name="connsiteY6" fmla="*/ 1078976 h 1078976"/>
                    <a:gd name="connsiteX7" fmla="*/ 56803 w 886303"/>
                    <a:gd name="connsiteY7" fmla="*/ 754940 h 1078976"/>
                    <a:gd name="connsiteX0" fmla="*/ 56803 w 886303"/>
                    <a:gd name="connsiteY0" fmla="*/ 756798 h 1080834"/>
                    <a:gd name="connsiteX1" fmla="*/ 48276 w 886303"/>
                    <a:gd name="connsiteY1" fmla="*/ 11649 h 1080834"/>
                    <a:gd name="connsiteX2" fmla="*/ 137289 w 886303"/>
                    <a:gd name="connsiteY2" fmla="*/ 602367 h 1080834"/>
                    <a:gd name="connsiteX3" fmla="*/ 193933 w 886303"/>
                    <a:gd name="connsiteY3" fmla="*/ 3557 h 1080834"/>
                    <a:gd name="connsiteX4" fmla="*/ 282945 w 886303"/>
                    <a:gd name="connsiteY4" fmla="*/ 464803 h 1080834"/>
                    <a:gd name="connsiteX5" fmla="*/ 471553 w 886303"/>
                    <a:gd name="connsiteY5" fmla="*/ 432762 h 1080834"/>
                    <a:gd name="connsiteX6" fmla="*/ 886303 w 886303"/>
                    <a:gd name="connsiteY6" fmla="*/ 756798 h 1080834"/>
                    <a:gd name="connsiteX7" fmla="*/ 471553 w 886303"/>
                    <a:gd name="connsiteY7" fmla="*/ 1080834 h 1080834"/>
                    <a:gd name="connsiteX8" fmla="*/ 56803 w 886303"/>
                    <a:gd name="connsiteY8" fmla="*/ 756798 h 1080834"/>
                    <a:gd name="connsiteX0" fmla="*/ 56803 w 886303"/>
                    <a:gd name="connsiteY0" fmla="*/ 900911 h 1224947"/>
                    <a:gd name="connsiteX1" fmla="*/ 48276 w 886303"/>
                    <a:gd name="connsiteY1" fmla="*/ 155762 h 1224947"/>
                    <a:gd name="connsiteX2" fmla="*/ 137289 w 886303"/>
                    <a:gd name="connsiteY2" fmla="*/ 746480 h 1224947"/>
                    <a:gd name="connsiteX3" fmla="*/ 193933 w 886303"/>
                    <a:gd name="connsiteY3" fmla="*/ 147670 h 1224947"/>
                    <a:gd name="connsiteX4" fmla="*/ 282945 w 886303"/>
                    <a:gd name="connsiteY4" fmla="*/ 608916 h 1224947"/>
                    <a:gd name="connsiteX5" fmla="*/ 633394 w 886303"/>
                    <a:gd name="connsiteY5" fmla="*/ 2341 h 1224947"/>
                    <a:gd name="connsiteX6" fmla="*/ 886303 w 886303"/>
                    <a:gd name="connsiteY6" fmla="*/ 900911 h 1224947"/>
                    <a:gd name="connsiteX7" fmla="*/ 471553 w 886303"/>
                    <a:gd name="connsiteY7" fmla="*/ 1224947 h 1224947"/>
                    <a:gd name="connsiteX8" fmla="*/ 56803 w 886303"/>
                    <a:gd name="connsiteY8" fmla="*/ 900911 h 1224947"/>
                    <a:gd name="connsiteX0" fmla="*/ 56803 w 892394"/>
                    <a:gd name="connsiteY0" fmla="*/ 899186 h 1223222"/>
                    <a:gd name="connsiteX1" fmla="*/ 48276 w 892394"/>
                    <a:gd name="connsiteY1" fmla="*/ 154037 h 1223222"/>
                    <a:gd name="connsiteX2" fmla="*/ 137289 w 892394"/>
                    <a:gd name="connsiteY2" fmla="*/ 744755 h 1223222"/>
                    <a:gd name="connsiteX3" fmla="*/ 193933 w 892394"/>
                    <a:gd name="connsiteY3" fmla="*/ 145945 h 1223222"/>
                    <a:gd name="connsiteX4" fmla="*/ 282945 w 892394"/>
                    <a:gd name="connsiteY4" fmla="*/ 607191 h 1223222"/>
                    <a:gd name="connsiteX5" fmla="*/ 633394 w 892394"/>
                    <a:gd name="connsiteY5" fmla="*/ 616 h 1223222"/>
                    <a:gd name="connsiteX6" fmla="*/ 566167 w 892394"/>
                    <a:gd name="connsiteY6" fmla="*/ 752849 h 1223222"/>
                    <a:gd name="connsiteX7" fmla="*/ 886303 w 892394"/>
                    <a:gd name="connsiteY7" fmla="*/ 899186 h 1223222"/>
                    <a:gd name="connsiteX8" fmla="*/ 471553 w 892394"/>
                    <a:gd name="connsiteY8" fmla="*/ 1223222 h 1223222"/>
                    <a:gd name="connsiteX9" fmla="*/ 56803 w 892394"/>
                    <a:gd name="connsiteY9" fmla="*/ 899186 h 1223222"/>
                    <a:gd name="connsiteX0" fmla="*/ 56803 w 949534"/>
                    <a:gd name="connsiteY0" fmla="*/ 899186 h 1223222"/>
                    <a:gd name="connsiteX1" fmla="*/ 48276 w 949534"/>
                    <a:gd name="connsiteY1" fmla="*/ 154037 h 1223222"/>
                    <a:gd name="connsiteX2" fmla="*/ 137289 w 949534"/>
                    <a:gd name="connsiteY2" fmla="*/ 744755 h 1223222"/>
                    <a:gd name="connsiteX3" fmla="*/ 193933 w 949534"/>
                    <a:gd name="connsiteY3" fmla="*/ 145945 h 1223222"/>
                    <a:gd name="connsiteX4" fmla="*/ 282945 w 949534"/>
                    <a:gd name="connsiteY4" fmla="*/ 607191 h 1223222"/>
                    <a:gd name="connsiteX5" fmla="*/ 633394 w 949534"/>
                    <a:gd name="connsiteY5" fmla="*/ 616 h 1223222"/>
                    <a:gd name="connsiteX6" fmla="*/ 566167 w 949534"/>
                    <a:gd name="connsiteY6" fmla="*/ 752849 h 1223222"/>
                    <a:gd name="connsiteX7" fmla="*/ 922215 w 949534"/>
                    <a:gd name="connsiteY7" fmla="*/ 299694 h 1223222"/>
                    <a:gd name="connsiteX8" fmla="*/ 886303 w 949534"/>
                    <a:gd name="connsiteY8" fmla="*/ 899186 h 1223222"/>
                    <a:gd name="connsiteX9" fmla="*/ 471553 w 949534"/>
                    <a:gd name="connsiteY9" fmla="*/ 1223222 h 1223222"/>
                    <a:gd name="connsiteX10" fmla="*/ 56803 w 949534"/>
                    <a:gd name="connsiteY10" fmla="*/ 899186 h 1223222"/>
                    <a:gd name="connsiteX0" fmla="*/ 56803 w 927544"/>
                    <a:gd name="connsiteY0" fmla="*/ 899186 h 1227029"/>
                    <a:gd name="connsiteX1" fmla="*/ 48276 w 927544"/>
                    <a:gd name="connsiteY1" fmla="*/ 154037 h 1227029"/>
                    <a:gd name="connsiteX2" fmla="*/ 137289 w 927544"/>
                    <a:gd name="connsiteY2" fmla="*/ 744755 h 1227029"/>
                    <a:gd name="connsiteX3" fmla="*/ 193933 w 927544"/>
                    <a:gd name="connsiteY3" fmla="*/ 145945 h 1227029"/>
                    <a:gd name="connsiteX4" fmla="*/ 282945 w 927544"/>
                    <a:gd name="connsiteY4" fmla="*/ 607191 h 1227029"/>
                    <a:gd name="connsiteX5" fmla="*/ 633394 w 927544"/>
                    <a:gd name="connsiteY5" fmla="*/ 616 h 1227029"/>
                    <a:gd name="connsiteX6" fmla="*/ 566167 w 927544"/>
                    <a:gd name="connsiteY6" fmla="*/ 752849 h 1227029"/>
                    <a:gd name="connsiteX7" fmla="*/ 922215 w 927544"/>
                    <a:gd name="connsiteY7" fmla="*/ 299694 h 1227029"/>
                    <a:gd name="connsiteX8" fmla="*/ 554530 w 927544"/>
                    <a:gd name="connsiteY8" fmla="*/ 1061027 h 1227029"/>
                    <a:gd name="connsiteX9" fmla="*/ 471553 w 927544"/>
                    <a:gd name="connsiteY9" fmla="*/ 1223222 h 1227029"/>
                    <a:gd name="connsiteX10" fmla="*/ 56803 w 927544"/>
                    <a:gd name="connsiteY10" fmla="*/ 899186 h 1227029"/>
                    <a:gd name="connsiteX0" fmla="*/ 50758 w 921499"/>
                    <a:gd name="connsiteY0" fmla="*/ 899186 h 1223548"/>
                    <a:gd name="connsiteX1" fmla="*/ 42231 w 921499"/>
                    <a:gd name="connsiteY1" fmla="*/ 154037 h 1223548"/>
                    <a:gd name="connsiteX2" fmla="*/ 131244 w 921499"/>
                    <a:gd name="connsiteY2" fmla="*/ 744755 h 1223548"/>
                    <a:gd name="connsiteX3" fmla="*/ 187888 w 921499"/>
                    <a:gd name="connsiteY3" fmla="*/ 145945 h 1223548"/>
                    <a:gd name="connsiteX4" fmla="*/ 276900 w 921499"/>
                    <a:gd name="connsiteY4" fmla="*/ 607191 h 1223548"/>
                    <a:gd name="connsiteX5" fmla="*/ 627349 w 921499"/>
                    <a:gd name="connsiteY5" fmla="*/ 616 h 1223548"/>
                    <a:gd name="connsiteX6" fmla="*/ 560122 w 921499"/>
                    <a:gd name="connsiteY6" fmla="*/ 752849 h 1223548"/>
                    <a:gd name="connsiteX7" fmla="*/ 916170 w 921499"/>
                    <a:gd name="connsiteY7" fmla="*/ 299694 h 1223548"/>
                    <a:gd name="connsiteX8" fmla="*/ 548485 w 921499"/>
                    <a:gd name="connsiteY8" fmla="*/ 1061027 h 1223548"/>
                    <a:gd name="connsiteX9" fmla="*/ 465508 w 921499"/>
                    <a:gd name="connsiteY9" fmla="*/ 1223222 h 1223548"/>
                    <a:gd name="connsiteX10" fmla="*/ 357820 w 921499"/>
                    <a:gd name="connsiteY10" fmla="*/ 1019885 h 1223548"/>
                    <a:gd name="connsiteX11" fmla="*/ 50758 w 921499"/>
                    <a:gd name="connsiteY11" fmla="*/ 899186 h 1223548"/>
                    <a:gd name="connsiteX0" fmla="*/ 50758 w 921499"/>
                    <a:gd name="connsiteY0" fmla="*/ 899186 h 1083678"/>
                    <a:gd name="connsiteX1" fmla="*/ 42231 w 921499"/>
                    <a:gd name="connsiteY1" fmla="*/ 154037 h 1083678"/>
                    <a:gd name="connsiteX2" fmla="*/ 131244 w 921499"/>
                    <a:gd name="connsiteY2" fmla="*/ 744755 h 1083678"/>
                    <a:gd name="connsiteX3" fmla="*/ 187888 w 921499"/>
                    <a:gd name="connsiteY3" fmla="*/ 145945 h 1083678"/>
                    <a:gd name="connsiteX4" fmla="*/ 276900 w 921499"/>
                    <a:gd name="connsiteY4" fmla="*/ 607191 h 1083678"/>
                    <a:gd name="connsiteX5" fmla="*/ 627349 w 921499"/>
                    <a:gd name="connsiteY5" fmla="*/ 616 h 1083678"/>
                    <a:gd name="connsiteX6" fmla="*/ 560122 w 921499"/>
                    <a:gd name="connsiteY6" fmla="*/ 752849 h 1083678"/>
                    <a:gd name="connsiteX7" fmla="*/ 916170 w 921499"/>
                    <a:gd name="connsiteY7" fmla="*/ 299694 h 1083678"/>
                    <a:gd name="connsiteX8" fmla="*/ 548485 w 921499"/>
                    <a:gd name="connsiteY8" fmla="*/ 1061027 h 1083678"/>
                    <a:gd name="connsiteX9" fmla="*/ 473600 w 921499"/>
                    <a:gd name="connsiteY9" fmla="*/ 1020921 h 1083678"/>
                    <a:gd name="connsiteX10" fmla="*/ 357820 w 921499"/>
                    <a:gd name="connsiteY10" fmla="*/ 1019885 h 1083678"/>
                    <a:gd name="connsiteX11" fmla="*/ 50758 w 921499"/>
                    <a:gd name="connsiteY11" fmla="*/ 899186 h 1083678"/>
                    <a:gd name="connsiteX0" fmla="*/ 50758 w 921499"/>
                    <a:gd name="connsiteY0" fmla="*/ 906057 h 1090549"/>
                    <a:gd name="connsiteX1" fmla="*/ 42231 w 921499"/>
                    <a:gd name="connsiteY1" fmla="*/ 160908 h 1090549"/>
                    <a:gd name="connsiteX2" fmla="*/ 131244 w 921499"/>
                    <a:gd name="connsiteY2" fmla="*/ 751626 h 1090549"/>
                    <a:gd name="connsiteX3" fmla="*/ 187888 w 921499"/>
                    <a:gd name="connsiteY3" fmla="*/ 152816 h 1090549"/>
                    <a:gd name="connsiteX4" fmla="*/ 276900 w 921499"/>
                    <a:gd name="connsiteY4" fmla="*/ 614062 h 1090549"/>
                    <a:gd name="connsiteX5" fmla="*/ 454924 w 921499"/>
                    <a:gd name="connsiteY5" fmla="*/ 387485 h 1090549"/>
                    <a:gd name="connsiteX6" fmla="*/ 627349 w 921499"/>
                    <a:gd name="connsiteY6" fmla="*/ 7487 h 1090549"/>
                    <a:gd name="connsiteX7" fmla="*/ 560122 w 921499"/>
                    <a:gd name="connsiteY7" fmla="*/ 759720 h 1090549"/>
                    <a:gd name="connsiteX8" fmla="*/ 916170 w 921499"/>
                    <a:gd name="connsiteY8" fmla="*/ 306565 h 1090549"/>
                    <a:gd name="connsiteX9" fmla="*/ 548485 w 921499"/>
                    <a:gd name="connsiteY9" fmla="*/ 1067898 h 1090549"/>
                    <a:gd name="connsiteX10" fmla="*/ 473600 w 921499"/>
                    <a:gd name="connsiteY10" fmla="*/ 1027792 h 1090549"/>
                    <a:gd name="connsiteX11" fmla="*/ 357820 w 921499"/>
                    <a:gd name="connsiteY11" fmla="*/ 1026756 h 1090549"/>
                    <a:gd name="connsiteX12" fmla="*/ 50758 w 921499"/>
                    <a:gd name="connsiteY12" fmla="*/ 906057 h 1090549"/>
                    <a:gd name="connsiteX0" fmla="*/ 50758 w 921499"/>
                    <a:gd name="connsiteY0" fmla="*/ 1038031 h 1222523"/>
                    <a:gd name="connsiteX1" fmla="*/ 42231 w 921499"/>
                    <a:gd name="connsiteY1" fmla="*/ 292882 h 1222523"/>
                    <a:gd name="connsiteX2" fmla="*/ 131244 w 921499"/>
                    <a:gd name="connsiteY2" fmla="*/ 883600 h 1222523"/>
                    <a:gd name="connsiteX3" fmla="*/ 187888 w 921499"/>
                    <a:gd name="connsiteY3" fmla="*/ 284790 h 1222523"/>
                    <a:gd name="connsiteX4" fmla="*/ 276900 w 921499"/>
                    <a:gd name="connsiteY4" fmla="*/ 746036 h 1222523"/>
                    <a:gd name="connsiteX5" fmla="*/ 365912 w 921499"/>
                    <a:gd name="connsiteY5" fmla="*/ 1570 h 1222523"/>
                    <a:gd name="connsiteX6" fmla="*/ 454924 w 921499"/>
                    <a:gd name="connsiteY6" fmla="*/ 519459 h 1222523"/>
                    <a:gd name="connsiteX7" fmla="*/ 627349 w 921499"/>
                    <a:gd name="connsiteY7" fmla="*/ 139461 h 1222523"/>
                    <a:gd name="connsiteX8" fmla="*/ 560122 w 921499"/>
                    <a:gd name="connsiteY8" fmla="*/ 891694 h 1222523"/>
                    <a:gd name="connsiteX9" fmla="*/ 916170 w 921499"/>
                    <a:gd name="connsiteY9" fmla="*/ 438539 h 1222523"/>
                    <a:gd name="connsiteX10" fmla="*/ 548485 w 921499"/>
                    <a:gd name="connsiteY10" fmla="*/ 1199872 h 1222523"/>
                    <a:gd name="connsiteX11" fmla="*/ 473600 w 921499"/>
                    <a:gd name="connsiteY11" fmla="*/ 1159766 h 1222523"/>
                    <a:gd name="connsiteX12" fmla="*/ 357820 w 921499"/>
                    <a:gd name="connsiteY12" fmla="*/ 1158730 h 1222523"/>
                    <a:gd name="connsiteX13" fmla="*/ 50758 w 921499"/>
                    <a:gd name="connsiteY13" fmla="*/ 1038031 h 12225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921499" h="1222523">
                      <a:moveTo>
                        <a:pt x="50758" y="1038031"/>
                      </a:moveTo>
                      <a:cubicBezTo>
                        <a:pt x="-1840" y="893723"/>
                        <a:pt x="-26894" y="346888"/>
                        <a:pt x="42231" y="292882"/>
                      </a:cubicBezTo>
                      <a:cubicBezTo>
                        <a:pt x="77224" y="201058"/>
                        <a:pt x="60698" y="813414"/>
                        <a:pt x="131244" y="883600"/>
                      </a:cubicBezTo>
                      <a:cubicBezTo>
                        <a:pt x="169007" y="975310"/>
                        <a:pt x="132177" y="313057"/>
                        <a:pt x="187888" y="284790"/>
                      </a:cubicBezTo>
                      <a:cubicBezTo>
                        <a:pt x="228348" y="237586"/>
                        <a:pt x="230630" y="674502"/>
                        <a:pt x="276900" y="746036"/>
                      </a:cubicBezTo>
                      <a:cubicBezTo>
                        <a:pt x="297130" y="822910"/>
                        <a:pt x="336241" y="39333"/>
                        <a:pt x="365912" y="1570"/>
                      </a:cubicBezTo>
                      <a:cubicBezTo>
                        <a:pt x="395583" y="-36193"/>
                        <a:pt x="401911" y="620555"/>
                        <a:pt x="454924" y="519459"/>
                      </a:cubicBezTo>
                      <a:cubicBezTo>
                        <a:pt x="507938" y="418363"/>
                        <a:pt x="609816" y="77422"/>
                        <a:pt x="627349" y="139461"/>
                      </a:cubicBezTo>
                      <a:cubicBezTo>
                        <a:pt x="644882" y="201500"/>
                        <a:pt x="529518" y="754184"/>
                        <a:pt x="560122" y="891694"/>
                      </a:cubicBezTo>
                      <a:cubicBezTo>
                        <a:pt x="590726" y="1029204"/>
                        <a:pt x="862814" y="414149"/>
                        <a:pt x="916170" y="438539"/>
                      </a:cubicBezTo>
                      <a:cubicBezTo>
                        <a:pt x="969526" y="462929"/>
                        <a:pt x="606063" y="1133614"/>
                        <a:pt x="548485" y="1199872"/>
                      </a:cubicBezTo>
                      <a:cubicBezTo>
                        <a:pt x="490907" y="1266130"/>
                        <a:pt x="505378" y="1166623"/>
                        <a:pt x="473600" y="1159766"/>
                      </a:cubicBezTo>
                      <a:cubicBezTo>
                        <a:pt x="441822" y="1152909"/>
                        <a:pt x="426945" y="1212736"/>
                        <a:pt x="357820" y="1158730"/>
                      </a:cubicBezTo>
                      <a:cubicBezTo>
                        <a:pt x="288695" y="1104724"/>
                        <a:pt x="103356" y="1182339"/>
                        <a:pt x="50758" y="1038031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  <a:sp3d prstMaterial="plastic">
                  <a:bevelT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2" name="Ovalas 5"/>
                <p:cNvSpPr/>
                <p:nvPr/>
              </p:nvSpPr>
              <p:spPr>
                <a:xfrm>
                  <a:off x="457595" y="806325"/>
                  <a:ext cx="921499" cy="1544471"/>
                </a:xfrm>
                <a:custGeom>
                  <a:avLst/>
                  <a:gdLst>
                    <a:gd name="connsiteX0" fmla="*/ 0 w 829499"/>
                    <a:gd name="connsiteY0" fmla="*/ 324036 h 648072"/>
                    <a:gd name="connsiteX1" fmla="*/ 414750 w 829499"/>
                    <a:gd name="connsiteY1" fmla="*/ 0 h 648072"/>
                    <a:gd name="connsiteX2" fmla="*/ 829500 w 829499"/>
                    <a:gd name="connsiteY2" fmla="*/ 324036 h 648072"/>
                    <a:gd name="connsiteX3" fmla="*/ 414750 w 829499"/>
                    <a:gd name="connsiteY3" fmla="*/ 648072 h 648072"/>
                    <a:gd name="connsiteX4" fmla="*/ 0 w 829499"/>
                    <a:gd name="connsiteY4" fmla="*/ 324036 h 648072"/>
                    <a:gd name="connsiteX0" fmla="*/ 56803 w 886303"/>
                    <a:gd name="connsiteY0" fmla="*/ 750754 h 1074790"/>
                    <a:gd name="connsiteX1" fmla="*/ 48276 w 886303"/>
                    <a:gd name="connsiteY1" fmla="*/ 5605 h 1074790"/>
                    <a:gd name="connsiteX2" fmla="*/ 471553 w 886303"/>
                    <a:gd name="connsiteY2" fmla="*/ 426718 h 1074790"/>
                    <a:gd name="connsiteX3" fmla="*/ 886303 w 886303"/>
                    <a:gd name="connsiteY3" fmla="*/ 750754 h 1074790"/>
                    <a:gd name="connsiteX4" fmla="*/ 471553 w 886303"/>
                    <a:gd name="connsiteY4" fmla="*/ 1074790 h 1074790"/>
                    <a:gd name="connsiteX5" fmla="*/ 56803 w 886303"/>
                    <a:gd name="connsiteY5" fmla="*/ 750754 h 1074790"/>
                    <a:gd name="connsiteX0" fmla="*/ 56803 w 886303"/>
                    <a:gd name="connsiteY0" fmla="*/ 754508 h 1078544"/>
                    <a:gd name="connsiteX1" fmla="*/ 48276 w 886303"/>
                    <a:gd name="connsiteY1" fmla="*/ 9359 h 1078544"/>
                    <a:gd name="connsiteX2" fmla="*/ 137289 w 886303"/>
                    <a:gd name="connsiteY2" fmla="*/ 600077 h 1078544"/>
                    <a:gd name="connsiteX3" fmla="*/ 471553 w 886303"/>
                    <a:gd name="connsiteY3" fmla="*/ 430472 h 1078544"/>
                    <a:gd name="connsiteX4" fmla="*/ 886303 w 886303"/>
                    <a:gd name="connsiteY4" fmla="*/ 754508 h 1078544"/>
                    <a:gd name="connsiteX5" fmla="*/ 471553 w 886303"/>
                    <a:gd name="connsiteY5" fmla="*/ 1078544 h 1078544"/>
                    <a:gd name="connsiteX6" fmla="*/ 56803 w 886303"/>
                    <a:gd name="connsiteY6" fmla="*/ 754508 h 1078544"/>
                    <a:gd name="connsiteX0" fmla="*/ 56803 w 886303"/>
                    <a:gd name="connsiteY0" fmla="*/ 754940 h 1078976"/>
                    <a:gd name="connsiteX1" fmla="*/ 48276 w 886303"/>
                    <a:gd name="connsiteY1" fmla="*/ 9791 h 1078976"/>
                    <a:gd name="connsiteX2" fmla="*/ 137289 w 886303"/>
                    <a:gd name="connsiteY2" fmla="*/ 600509 h 1078976"/>
                    <a:gd name="connsiteX3" fmla="*/ 193933 w 886303"/>
                    <a:gd name="connsiteY3" fmla="*/ 1699 h 1078976"/>
                    <a:gd name="connsiteX4" fmla="*/ 471553 w 886303"/>
                    <a:gd name="connsiteY4" fmla="*/ 430904 h 1078976"/>
                    <a:gd name="connsiteX5" fmla="*/ 886303 w 886303"/>
                    <a:gd name="connsiteY5" fmla="*/ 754940 h 1078976"/>
                    <a:gd name="connsiteX6" fmla="*/ 471553 w 886303"/>
                    <a:gd name="connsiteY6" fmla="*/ 1078976 h 1078976"/>
                    <a:gd name="connsiteX7" fmla="*/ 56803 w 886303"/>
                    <a:gd name="connsiteY7" fmla="*/ 754940 h 1078976"/>
                    <a:gd name="connsiteX0" fmla="*/ 56803 w 886303"/>
                    <a:gd name="connsiteY0" fmla="*/ 756798 h 1080834"/>
                    <a:gd name="connsiteX1" fmla="*/ 48276 w 886303"/>
                    <a:gd name="connsiteY1" fmla="*/ 11649 h 1080834"/>
                    <a:gd name="connsiteX2" fmla="*/ 137289 w 886303"/>
                    <a:gd name="connsiteY2" fmla="*/ 602367 h 1080834"/>
                    <a:gd name="connsiteX3" fmla="*/ 193933 w 886303"/>
                    <a:gd name="connsiteY3" fmla="*/ 3557 h 1080834"/>
                    <a:gd name="connsiteX4" fmla="*/ 282945 w 886303"/>
                    <a:gd name="connsiteY4" fmla="*/ 464803 h 1080834"/>
                    <a:gd name="connsiteX5" fmla="*/ 471553 w 886303"/>
                    <a:gd name="connsiteY5" fmla="*/ 432762 h 1080834"/>
                    <a:gd name="connsiteX6" fmla="*/ 886303 w 886303"/>
                    <a:gd name="connsiteY6" fmla="*/ 756798 h 1080834"/>
                    <a:gd name="connsiteX7" fmla="*/ 471553 w 886303"/>
                    <a:gd name="connsiteY7" fmla="*/ 1080834 h 1080834"/>
                    <a:gd name="connsiteX8" fmla="*/ 56803 w 886303"/>
                    <a:gd name="connsiteY8" fmla="*/ 756798 h 1080834"/>
                    <a:gd name="connsiteX0" fmla="*/ 56803 w 886303"/>
                    <a:gd name="connsiteY0" fmla="*/ 900911 h 1224947"/>
                    <a:gd name="connsiteX1" fmla="*/ 48276 w 886303"/>
                    <a:gd name="connsiteY1" fmla="*/ 155762 h 1224947"/>
                    <a:gd name="connsiteX2" fmla="*/ 137289 w 886303"/>
                    <a:gd name="connsiteY2" fmla="*/ 746480 h 1224947"/>
                    <a:gd name="connsiteX3" fmla="*/ 193933 w 886303"/>
                    <a:gd name="connsiteY3" fmla="*/ 147670 h 1224947"/>
                    <a:gd name="connsiteX4" fmla="*/ 282945 w 886303"/>
                    <a:gd name="connsiteY4" fmla="*/ 608916 h 1224947"/>
                    <a:gd name="connsiteX5" fmla="*/ 633394 w 886303"/>
                    <a:gd name="connsiteY5" fmla="*/ 2341 h 1224947"/>
                    <a:gd name="connsiteX6" fmla="*/ 886303 w 886303"/>
                    <a:gd name="connsiteY6" fmla="*/ 900911 h 1224947"/>
                    <a:gd name="connsiteX7" fmla="*/ 471553 w 886303"/>
                    <a:gd name="connsiteY7" fmla="*/ 1224947 h 1224947"/>
                    <a:gd name="connsiteX8" fmla="*/ 56803 w 886303"/>
                    <a:gd name="connsiteY8" fmla="*/ 900911 h 1224947"/>
                    <a:gd name="connsiteX0" fmla="*/ 56803 w 892394"/>
                    <a:gd name="connsiteY0" fmla="*/ 899186 h 1223222"/>
                    <a:gd name="connsiteX1" fmla="*/ 48276 w 892394"/>
                    <a:gd name="connsiteY1" fmla="*/ 154037 h 1223222"/>
                    <a:gd name="connsiteX2" fmla="*/ 137289 w 892394"/>
                    <a:gd name="connsiteY2" fmla="*/ 744755 h 1223222"/>
                    <a:gd name="connsiteX3" fmla="*/ 193933 w 892394"/>
                    <a:gd name="connsiteY3" fmla="*/ 145945 h 1223222"/>
                    <a:gd name="connsiteX4" fmla="*/ 282945 w 892394"/>
                    <a:gd name="connsiteY4" fmla="*/ 607191 h 1223222"/>
                    <a:gd name="connsiteX5" fmla="*/ 633394 w 892394"/>
                    <a:gd name="connsiteY5" fmla="*/ 616 h 1223222"/>
                    <a:gd name="connsiteX6" fmla="*/ 566167 w 892394"/>
                    <a:gd name="connsiteY6" fmla="*/ 752849 h 1223222"/>
                    <a:gd name="connsiteX7" fmla="*/ 886303 w 892394"/>
                    <a:gd name="connsiteY7" fmla="*/ 899186 h 1223222"/>
                    <a:gd name="connsiteX8" fmla="*/ 471553 w 892394"/>
                    <a:gd name="connsiteY8" fmla="*/ 1223222 h 1223222"/>
                    <a:gd name="connsiteX9" fmla="*/ 56803 w 892394"/>
                    <a:gd name="connsiteY9" fmla="*/ 899186 h 1223222"/>
                    <a:gd name="connsiteX0" fmla="*/ 56803 w 949534"/>
                    <a:gd name="connsiteY0" fmla="*/ 899186 h 1223222"/>
                    <a:gd name="connsiteX1" fmla="*/ 48276 w 949534"/>
                    <a:gd name="connsiteY1" fmla="*/ 154037 h 1223222"/>
                    <a:gd name="connsiteX2" fmla="*/ 137289 w 949534"/>
                    <a:gd name="connsiteY2" fmla="*/ 744755 h 1223222"/>
                    <a:gd name="connsiteX3" fmla="*/ 193933 w 949534"/>
                    <a:gd name="connsiteY3" fmla="*/ 145945 h 1223222"/>
                    <a:gd name="connsiteX4" fmla="*/ 282945 w 949534"/>
                    <a:gd name="connsiteY4" fmla="*/ 607191 h 1223222"/>
                    <a:gd name="connsiteX5" fmla="*/ 633394 w 949534"/>
                    <a:gd name="connsiteY5" fmla="*/ 616 h 1223222"/>
                    <a:gd name="connsiteX6" fmla="*/ 566167 w 949534"/>
                    <a:gd name="connsiteY6" fmla="*/ 752849 h 1223222"/>
                    <a:gd name="connsiteX7" fmla="*/ 922215 w 949534"/>
                    <a:gd name="connsiteY7" fmla="*/ 299694 h 1223222"/>
                    <a:gd name="connsiteX8" fmla="*/ 886303 w 949534"/>
                    <a:gd name="connsiteY8" fmla="*/ 899186 h 1223222"/>
                    <a:gd name="connsiteX9" fmla="*/ 471553 w 949534"/>
                    <a:gd name="connsiteY9" fmla="*/ 1223222 h 1223222"/>
                    <a:gd name="connsiteX10" fmla="*/ 56803 w 949534"/>
                    <a:gd name="connsiteY10" fmla="*/ 899186 h 1223222"/>
                    <a:gd name="connsiteX0" fmla="*/ 56803 w 927544"/>
                    <a:gd name="connsiteY0" fmla="*/ 899186 h 1227029"/>
                    <a:gd name="connsiteX1" fmla="*/ 48276 w 927544"/>
                    <a:gd name="connsiteY1" fmla="*/ 154037 h 1227029"/>
                    <a:gd name="connsiteX2" fmla="*/ 137289 w 927544"/>
                    <a:gd name="connsiteY2" fmla="*/ 744755 h 1227029"/>
                    <a:gd name="connsiteX3" fmla="*/ 193933 w 927544"/>
                    <a:gd name="connsiteY3" fmla="*/ 145945 h 1227029"/>
                    <a:gd name="connsiteX4" fmla="*/ 282945 w 927544"/>
                    <a:gd name="connsiteY4" fmla="*/ 607191 h 1227029"/>
                    <a:gd name="connsiteX5" fmla="*/ 633394 w 927544"/>
                    <a:gd name="connsiteY5" fmla="*/ 616 h 1227029"/>
                    <a:gd name="connsiteX6" fmla="*/ 566167 w 927544"/>
                    <a:gd name="connsiteY6" fmla="*/ 752849 h 1227029"/>
                    <a:gd name="connsiteX7" fmla="*/ 922215 w 927544"/>
                    <a:gd name="connsiteY7" fmla="*/ 299694 h 1227029"/>
                    <a:gd name="connsiteX8" fmla="*/ 554530 w 927544"/>
                    <a:gd name="connsiteY8" fmla="*/ 1061027 h 1227029"/>
                    <a:gd name="connsiteX9" fmla="*/ 471553 w 927544"/>
                    <a:gd name="connsiteY9" fmla="*/ 1223222 h 1227029"/>
                    <a:gd name="connsiteX10" fmla="*/ 56803 w 927544"/>
                    <a:gd name="connsiteY10" fmla="*/ 899186 h 1227029"/>
                    <a:gd name="connsiteX0" fmla="*/ 50758 w 921499"/>
                    <a:gd name="connsiteY0" fmla="*/ 899186 h 1223548"/>
                    <a:gd name="connsiteX1" fmla="*/ 42231 w 921499"/>
                    <a:gd name="connsiteY1" fmla="*/ 154037 h 1223548"/>
                    <a:gd name="connsiteX2" fmla="*/ 131244 w 921499"/>
                    <a:gd name="connsiteY2" fmla="*/ 744755 h 1223548"/>
                    <a:gd name="connsiteX3" fmla="*/ 187888 w 921499"/>
                    <a:gd name="connsiteY3" fmla="*/ 145945 h 1223548"/>
                    <a:gd name="connsiteX4" fmla="*/ 276900 w 921499"/>
                    <a:gd name="connsiteY4" fmla="*/ 607191 h 1223548"/>
                    <a:gd name="connsiteX5" fmla="*/ 627349 w 921499"/>
                    <a:gd name="connsiteY5" fmla="*/ 616 h 1223548"/>
                    <a:gd name="connsiteX6" fmla="*/ 560122 w 921499"/>
                    <a:gd name="connsiteY6" fmla="*/ 752849 h 1223548"/>
                    <a:gd name="connsiteX7" fmla="*/ 916170 w 921499"/>
                    <a:gd name="connsiteY7" fmla="*/ 299694 h 1223548"/>
                    <a:gd name="connsiteX8" fmla="*/ 548485 w 921499"/>
                    <a:gd name="connsiteY8" fmla="*/ 1061027 h 1223548"/>
                    <a:gd name="connsiteX9" fmla="*/ 465508 w 921499"/>
                    <a:gd name="connsiteY9" fmla="*/ 1223222 h 1223548"/>
                    <a:gd name="connsiteX10" fmla="*/ 357820 w 921499"/>
                    <a:gd name="connsiteY10" fmla="*/ 1019885 h 1223548"/>
                    <a:gd name="connsiteX11" fmla="*/ 50758 w 921499"/>
                    <a:gd name="connsiteY11" fmla="*/ 899186 h 1223548"/>
                    <a:gd name="connsiteX0" fmla="*/ 50758 w 921499"/>
                    <a:gd name="connsiteY0" fmla="*/ 899186 h 1083678"/>
                    <a:gd name="connsiteX1" fmla="*/ 42231 w 921499"/>
                    <a:gd name="connsiteY1" fmla="*/ 154037 h 1083678"/>
                    <a:gd name="connsiteX2" fmla="*/ 131244 w 921499"/>
                    <a:gd name="connsiteY2" fmla="*/ 744755 h 1083678"/>
                    <a:gd name="connsiteX3" fmla="*/ 187888 w 921499"/>
                    <a:gd name="connsiteY3" fmla="*/ 145945 h 1083678"/>
                    <a:gd name="connsiteX4" fmla="*/ 276900 w 921499"/>
                    <a:gd name="connsiteY4" fmla="*/ 607191 h 1083678"/>
                    <a:gd name="connsiteX5" fmla="*/ 627349 w 921499"/>
                    <a:gd name="connsiteY5" fmla="*/ 616 h 1083678"/>
                    <a:gd name="connsiteX6" fmla="*/ 560122 w 921499"/>
                    <a:gd name="connsiteY6" fmla="*/ 752849 h 1083678"/>
                    <a:gd name="connsiteX7" fmla="*/ 916170 w 921499"/>
                    <a:gd name="connsiteY7" fmla="*/ 299694 h 1083678"/>
                    <a:gd name="connsiteX8" fmla="*/ 548485 w 921499"/>
                    <a:gd name="connsiteY8" fmla="*/ 1061027 h 1083678"/>
                    <a:gd name="connsiteX9" fmla="*/ 473600 w 921499"/>
                    <a:gd name="connsiteY9" fmla="*/ 1020921 h 1083678"/>
                    <a:gd name="connsiteX10" fmla="*/ 357820 w 921499"/>
                    <a:gd name="connsiteY10" fmla="*/ 1019885 h 1083678"/>
                    <a:gd name="connsiteX11" fmla="*/ 50758 w 921499"/>
                    <a:gd name="connsiteY11" fmla="*/ 899186 h 1083678"/>
                    <a:gd name="connsiteX0" fmla="*/ 50758 w 921499"/>
                    <a:gd name="connsiteY0" fmla="*/ 906057 h 1090549"/>
                    <a:gd name="connsiteX1" fmla="*/ 42231 w 921499"/>
                    <a:gd name="connsiteY1" fmla="*/ 160908 h 1090549"/>
                    <a:gd name="connsiteX2" fmla="*/ 131244 w 921499"/>
                    <a:gd name="connsiteY2" fmla="*/ 751626 h 1090549"/>
                    <a:gd name="connsiteX3" fmla="*/ 187888 w 921499"/>
                    <a:gd name="connsiteY3" fmla="*/ 152816 h 1090549"/>
                    <a:gd name="connsiteX4" fmla="*/ 276900 w 921499"/>
                    <a:gd name="connsiteY4" fmla="*/ 614062 h 1090549"/>
                    <a:gd name="connsiteX5" fmla="*/ 454924 w 921499"/>
                    <a:gd name="connsiteY5" fmla="*/ 387485 h 1090549"/>
                    <a:gd name="connsiteX6" fmla="*/ 627349 w 921499"/>
                    <a:gd name="connsiteY6" fmla="*/ 7487 h 1090549"/>
                    <a:gd name="connsiteX7" fmla="*/ 560122 w 921499"/>
                    <a:gd name="connsiteY7" fmla="*/ 759720 h 1090549"/>
                    <a:gd name="connsiteX8" fmla="*/ 916170 w 921499"/>
                    <a:gd name="connsiteY8" fmla="*/ 306565 h 1090549"/>
                    <a:gd name="connsiteX9" fmla="*/ 548485 w 921499"/>
                    <a:gd name="connsiteY9" fmla="*/ 1067898 h 1090549"/>
                    <a:gd name="connsiteX10" fmla="*/ 473600 w 921499"/>
                    <a:gd name="connsiteY10" fmla="*/ 1027792 h 1090549"/>
                    <a:gd name="connsiteX11" fmla="*/ 357820 w 921499"/>
                    <a:gd name="connsiteY11" fmla="*/ 1026756 h 1090549"/>
                    <a:gd name="connsiteX12" fmla="*/ 50758 w 921499"/>
                    <a:gd name="connsiteY12" fmla="*/ 906057 h 1090549"/>
                    <a:gd name="connsiteX0" fmla="*/ 50758 w 921499"/>
                    <a:gd name="connsiteY0" fmla="*/ 1038031 h 1222523"/>
                    <a:gd name="connsiteX1" fmla="*/ 42231 w 921499"/>
                    <a:gd name="connsiteY1" fmla="*/ 292882 h 1222523"/>
                    <a:gd name="connsiteX2" fmla="*/ 131244 w 921499"/>
                    <a:gd name="connsiteY2" fmla="*/ 883600 h 1222523"/>
                    <a:gd name="connsiteX3" fmla="*/ 187888 w 921499"/>
                    <a:gd name="connsiteY3" fmla="*/ 284790 h 1222523"/>
                    <a:gd name="connsiteX4" fmla="*/ 276900 w 921499"/>
                    <a:gd name="connsiteY4" fmla="*/ 746036 h 1222523"/>
                    <a:gd name="connsiteX5" fmla="*/ 365912 w 921499"/>
                    <a:gd name="connsiteY5" fmla="*/ 1570 h 1222523"/>
                    <a:gd name="connsiteX6" fmla="*/ 454924 w 921499"/>
                    <a:gd name="connsiteY6" fmla="*/ 519459 h 1222523"/>
                    <a:gd name="connsiteX7" fmla="*/ 627349 w 921499"/>
                    <a:gd name="connsiteY7" fmla="*/ 139461 h 1222523"/>
                    <a:gd name="connsiteX8" fmla="*/ 560122 w 921499"/>
                    <a:gd name="connsiteY8" fmla="*/ 891694 h 1222523"/>
                    <a:gd name="connsiteX9" fmla="*/ 916170 w 921499"/>
                    <a:gd name="connsiteY9" fmla="*/ 438539 h 1222523"/>
                    <a:gd name="connsiteX10" fmla="*/ 548485 w 921499"/>
                    <a:gd name="connsiteY10" fmla="*/ 1199872 h 1222523"/>
                    <a:gd name="connsiteX11" fmla="*/ 473600 w 921499"/>
                    <a:gd name="connsiteY11" fmla="*/ 1159766 h 1222523"/>
                    <a:gd name="connsiteX12" fmla="*/ 357820 w 921499"/>
                    <a:gd name="connsiteY12" fmla="*/ 1158730 h 1222523"/>
                    <a:gd name="connsiteX13" fmla="*/ 50758 w 921499"/>
                    <a:gd name="connsiteY13" fmla="*/ 1038031 h 12225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921499" h="1222523">
                      <a:moveTo>
                        <a:pt x="50758" y="1038031"/>
                      </a:moveTo>
                      <a:cubicBezTo>
                        <a:pt x="-1840" y="893723"/>
                        <a:pt x="-26894" y="346888"/>
                        <a:pt x="42231" y="292882"/>
                      </a:cubicBezTo>
                      <a:cubicBezTo>
                        <a:pt x="77224" y="201058"/>
                        <a:pt x="60698" y="813414"/>
                        <a:pt x="131244" y="883600"/>
                      </a:cubicBezTo>
                      <a:cubicBezTo>
                        <a:pt x="169007" y="975310"/>
                        <a:pt x="132177" y="313057"/>
                        <a:pt x="187888" y="284790"/>
                      </a:cubicBezTo>
                      <a:cubicBezTo>
                        <a:pt x="228348" y="237586"/>
                        <a:pt x="230630" y="674502"/>
                        <a:pt x="276900" y="746036"/>
                      </a:cubicBezTo>
                      <a:cubicBezTo>
                        <a:pt x="297130" y="822910"/>
                        <a:pt x="336241" y="39333"/>
                        <a:pt x="365912" y="1570"/>
                      </a:cubicBezTo>
                      <a:cubicBezTo>
                        <a:pt x="395583" y="-36193"/>
                        <a:pt x="401911" y="620555"/>
                        <a:pt x="454924" y="519459"/>
                      </a:cubicBezTo>
                      <a:cubicBezTo>
                        <a:pt x="507938" y="418363"/>
                        <a:pt x="609816" y="77422"/>
                        <a:pt x="627349" y="139461"/>
                      </a:cubicBezTo>
                      <a:cubicBezTo>
                        <a:pt x="644882" y="201500"/>
                        <a:pt x="529518" y="754184"/>
                        <a:pt x="560122" y="891694"/>
                      </a:cubicBezTo>
                      <a:cubicBezTo>
                        <a:pt x="590726" y="1029204"/>
                        <a:pt x="862814" y="414149"/>
                        <a:pt x="916170" y="438539"/>
                      </a:cubicBezTo>
                      <a:cubicBezTo>
                        <a:pt x="969526" y="462929"/>
                        <a:pt x="606063" y="1133614"/>
                        <a:pt x="548485" y="1199872"/>
                      </a:cubicBezTo>
                      <a:cubicBezTo>
                        <a:pt x="490907" y="1266130"/>
                        <a:pt x="505378" y="1166623"/>
                        <a:pt x="473600" y="1159766"/>
                      </a:cubicBezTo>
                      <a:cubicBezTo>
                        <a:pt x="441822" y="1152909"/>
                        <a:pt x="426945" y="1212736"/>
                        <a:pt x="357820" y="1158730"/>
                      </a:cubicBezTo>
                      <a:cubicBezTo>
                        <a:pt x="288695" y="1104724"/>
                        <a:pt x="103356" y="1182339"/>
                        <a:pt x="50758" y="1038031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  <a:sp3d prstMaterial="plastic">
                  <a:bevelT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3" name="Ovalas 5"/>
                <p:cNvSpPr/>
                <p:nvPr/>
              </p:nvSpPr>
              <p:spPr>
                <a:xfrm>
                  <a:off x="407245" y="1190942"/>
                  <a:ext cx="921499" cy="1544471"/>
                </a:xfrm>
                <a:custGeom>
                  <a:avLst/>
                  <a:gdLst>
                    <a:gd name="connsiteX0" fmla="*/ 0 w 829499"/>
                    <a:gd name="connsiteY0" fmla="*/ 324036 h 648072"/>
                    <a:gd name="connsiteX1" fmla="*/ 414750 w 829499"/>
                    <a:gd name="connsiteY1" fmla="*/ 0 h 648072"/>
                    <a:gd name="connsiteX2" fmla="*/ 829500 w 829499"/>
                    <a:gd name="connsiteY2" fmla="*/ 324036 h 648072"/>
                    <a:gd name="connsiteX3" fmla="*/ 414750 w 829499"/>
                    <a:gd name="connsiteY3" fmla="*/ 648072 h 648072"/>
                    <a:gd name="connsiteX4" fmla="*/ 0 w 829499"/>
                    <a:gd name="connsiteY4" fmla="*/ 324036 h 648072"/>
                    <a:gd name="connsiteX0" fmla="*/ 56803 w 886303"/>
                    <a:gd name="connsiteY0" fmla="*/ 750754 h 1074790"/>
                    <a:gd name="connsiteX1" fmla="*/ 48276 w 886303"/>
                    <a:gd name="connsiteY1" fmla="*/ 5605 h 1074790"/>
                    <a:gd name="connsiteX2" fmla="*/ 471553 w 886303"/>
                    <a:gd name="connsiteY2" fmla="*/ 426718 h 1074790"/>
                    <a:gd name="connsiteX3" fmla="*/ 886303 w 886303"/>
                    <a:gd name="connsiteY3" fmla="*/ 750754 h 1074790"/>
                    <a:gd name="connsiteX4" fmla="*/ 471553 w 886303"/>
                    <a:gd name="connsiteY4" fmla="*/ 1074790 h 1074790"/>
                    <a:gd name="connsiteX5" fmla="*/ 56803 w 886303"/>
                    <a:gd name="connsiteY5" fmla="*/ 750754 h 1074790"/>
                    <a:gd name="connsiteX0" fmla="*/ 56803 w 886303"/>
                    <a:gd name="connsiteY0" fmla="*/ 754508 h 1078544"/>
                    <a:gd name="connsiteX1" fmla="*/ 48276 w 886303"/>
                    <a:gd name="connsiteY1" fmla="*/ 9359 h 1078544"/>
                    <a:gd name="connsiteX2" fmla="*/ 137289 w 886303"/>
                    <a:gd name="connsiteY2" fmla="*/ 600077 h 1078544"/>
                    <a:gd name="connsiteX3" fmla="*/ 471553 w 886303"/>
                    <a:gd name="connsiteY3" fmla="*/ 430472 h 1078544"/>
                    <a:gd name="connsiteX4" fmla="*/ 886303 w 886303"/>
                    <a:gd name="connsiteY4" fmla="*/ 754508 h 1078544"/>
                    <a:gd name="connsiteX5" fmla="*/ 471553 w 886303"/>
                    <a:gd name="connsiteY5" fmla="*/ 1078544 h 1078544"/>
                    <a:gd name="connsiteX6" fmla="*/ 56803 w 886303"/>
                    <a:gd name="connsiteY6" fmla="*/ 754508 h 1078544"/>
                    <a:gd name="connsiteX0" fmla="*/ 56803 w 886303"/>
                    <a:gd name="connsiteY0" fmla="*/ 754940 h 1078976"/>
                    <a:gd name="connsiteX1" fmla="*/ 48276 w 886303"/>
                    <a:gd name="connsiteY1" fmla="*/ 9791 h 1078976"/>
                    <a:gd name="connsiteX2" fmla="*/ 137289 w 886303"/>
                    <a:gd name="connsiteY2" fmla="*/ 600509 h 1078976"/>
                    <a:gd name="connsiteX3" fmla="*/ 193933 w 886303"/>
                    <a:gd name="connsiteY3" fmla="*/ 1699 h 1078976"/>
                    <a:gd name="connsiteX4" fmla="*/ 471553 w 886303"/>
                    <a:gd name="connsiteY4" fmla="*/ 430904 h 1078976"/>
                    <a:gd name="connsiteX5" fmla="*/ 886303 w 886303"/>
                    <a:gd name="connsiteY5" fmla="*/ 754940 h 1078976"/>
                    <a:gd name="connsiteX6" fmla="*/ 471553 w 886303"/>
                    <a:gd name="connsiteY6" fmla="*/ 1078976 h 1078976"/>
                    <a:gd name="connsiteX7" fmla="*/ 56803 w 886303"/>
                    <a:gd name="connsiteY7" fmla="*/ 754940 h 1078976"/>
                    <a:gd name="connsiteX0" fmla="*/ 56803 w 886303"/>
                    <a:gd name="connsiteY0" fmla="*/ 756798 h 1080834"/>
                    <a:gd name="connsiteX1" fmla="*/ 48276 w 886303"/>
                    <a:gd name="connsiteY1" fmla="*/ 11649 h 1080834"/>
                    <a:gd name="connsiteX2" fmla="*/ 137289 w 886303"/>
                    <a:gd name="connsiteY2" fmla="*/ 602367 h 1080834"/>
                    <a:gd name="connsiteX3" fmla="*/ 193933 w 886303"/>
                    <a:gd name="connsiteY3" fmla="*/ 3557 h 1080834"/>
                    <a:gd name="connsiteX4" fmla="*/ 282945 w 886303"/>
                    <a:gd name="connsiteY4" fmla="*/ 464803 h 1080834"/>
                    <a:gd name="connsiteX5" fmla="*/ 471553 w 886303"/>
                    <a:gd name="connsiteY5" fmla="*/ 432762 h 1080834"/>
                    <a:gd name="connsiteX6" fmla="*/ 886303 w 886303"/>
                    <a:gd name="connsiteY6" fmla="*/ 756798 h 1080834"/>
                    <a:gd name="connsiteX7" fmla="*/ 471553 w 886303"/>
                    <a:gd name="connsiteY7" fmla="*/ 1080834 h 1080834"/>
                    <a:gd name="connsiteX8" fmla="*/ 56803 w 886303"/>
                    <a:gd name="connsiteY8" fmla="*/ 756798 h 1080834"/>
                    <a:gd name="connsiteX0" fmla="*/ 56803 w 886303"/>
                    <a:gd name="connsiteY0" fmla="*/ 900911 h 1224947"/>
                    <a:gd name="connsiteX1" fmla="*/ 48276 w 886303"/>
                    <a:gd name="connsiteY1" fmla="*/ 155762 h 1224947"/>
                    <a:gd name="connsiteX2" fmla="*/ 137289 w 886303"/>
                    <a:gd name="connsiteY2" fmla="*/ 746480 h 1224947"/>
                    <a:gd name="connsiteX3" fmla="*/ 193933 w 886303"/>
                    <a:gd name="connsiteY3" fmla="*/ 147670 h 1224947"/>
                    <a:gd name="connsiteX4" fmla="*/ 282945 w 886303"/>
                    <a:gd name="connsiteY4" fmla="*/ 608916 h 1224947"/>
                    <a:gd name="connsiteX5" fmla="*/ 633394 w 886303"/>
                    <a:gd name="connsiteY5" fmla="*/ 2341 h 1224947"/>
                    <a:gd name="connsiteX6" fmla="*/ 886303 w 886303"/>
                    <a:gd name="connsiteY6" fmla="*/ 900911 h 1224947"/>
                    <a:gd name="connsiteX7" fmla="*/ 471553 w 886303"/>
                    <a:gd name="connsiteY7" fmla="*/ 1224947 h 1224947"/>
                    <a:gd name="connsiteX8" fmla="*/ 56803 w 886303"/>
                    <a:gd name="connsiteY8" fmla="*/ 900911 h 1224947"/>
                    <a:gd name="connsiteX0" fmla="*/ 56803 w 892394"/>
                    <a:gd name="connsiteY0" fmla="*/ 899186 h 1223222"/>
                    <a:gd name="connsiteX1" fmla="*/ 48276 w 892394"/>
                    <a:gd name="connsiteY1" fmla="*/ 154037 h 1223222"/>
                    <a:gd name="connsiteX2" fmla="*/ 137289 w 892394"/>
                    <a:gd name="connsiteY2" fmla="*/ 744755 h 1223222"/>
                    <a:gd name="connsiteX3" fmla="*/ 193933 w 892394"/>
                    <a:gd name="connsiteY3" fmla="*/ 145945 h 1223222"/>
                    <a:gd name="connsiteX4" fmla="*/ 282945 w 892394"/>
                    <a:gd name="connsiteY4" fmla="*/ 607191 h 1223222"/>
                    <a:gd name="connsiteX5" fmla="*/ 633394 w 892394"/>
                    <a:gd name="connsiteY5" fmla="*/ 616 h 1223222"/>
                    <a:gd name="connsiteX6" fmla="*/ 566167 w 892394"/>
                    <a:gd name="connsiteY6" fmla="*/ 752849 h 1223222"/>
                    <a:gd name="connsiteX7" fmla="*/ 886303 w 892394"/>
                    <a:gd name="connsiteY7" fmla="*/ 899186 h 1223222"/>
                    <a:gd name="connsiteX8" fmla="*/ 471553 w 892394"/>
                    <a:gd name="connsiteY8" fmla="*/ 1223222 h 1223222"/>
                    <a:gd name="connsiteX9" fmla="*/ 56803 w 892394"/>
                    <a:gd name="connsiteY9" fmla="*/ 899186 h 1223222"/>
                    <a:gd name="connsiteX0" fmla="*/ 56803 w 949534"/>
                    <a:gd name="connsiteY0" fmla="*/ 899186 h 1223222"/>
                    <a:gd name="connsiteX1" fmla="*/ 48276 w 949534"/>
                    <a:gd name="connsiteY1" fmla="*/ 154037 h 1223222"/>
                    <a:gd name="connsiteX2" fmla="*/ 137289 w 949534"/>
                    <a:gd name="connsiteY2" fmla="*/ 744755 h 1223222"/>
                    <a:gd name="connsiteX3" fmla="*/ 193933 w 949534"/>
                    <a:gd name="connsiteY3" fmla="*/ 145945 h 1223222"/>
                    <a:gd name="connsiteX4" fmla="*/ 282945 w 949534"/>
                    <a:gd name="connsiteY4" fmla="*/ 607191 h 1223222"/>
                    <a:gd name="connsiteX5" fmla="*/ 633394 w 949534"/>
                    <a:gd name="connsiteY5" fmla="*/ 616 h 1223222"/>
                    <a:gd name="connsiteX6" fmla="*/ 566167 w 949534"/>
                    <a:gd name="connsiteY6" fmla="*/ 752849 h 1223222"/>
                    <a:gd name="connsiteX7" fmla="*/ 922215 w 949534"/>
                    <a:gd name="connsiteY7" fmla="*/ 299694 h 1223222"/>
                    <a:gd name="connsiteX8" fmla="*/ 886303 w 949534"/>
                    <a:gd name="connsiteY8" fmla="*/ 899186 h 1223222"/>
                    <a:gd name="connsiteX9" fmla="*/ 471553 w 949534"/>
                    <a:gd name="connsiteY9" fmla="*/ 1223222 h 1223222"/>
                    <a:gd name="connsiteX10" fmla="*/ 56803 w 949534"/>
                    <a:gd name="connsiteY10" fmla="*/ 899186 h 1223222"/>
                    <a:gd name="connsiteX0" fmla="*/ 56803 w 927544"/>
                    <a:gd name="connsiteY0" fmla="*/ 899186 h 1227029"/>
                    <a:gd name="connsiteX1" fmla="*/ 48276 w 927544"/>
                    <a:gd name="connsiteY1" fmla="*/ 154037 h 1227029"/>
                    <a:gd name="connsiteX2" fmla="*/ 137289 w 927544"/>
                    <a:gd name="connsiteY2" fmla="*/ 744755 h 1227029"/>
                    <a:gd name="connsiteX3" fmla="*/ 193933 w 927544"/>
                    <a:gd name="connsiteY3" fmla="*/ 145945 h 1227029"/>
                    <a:gd name="connsiteX4" fmla="*/ 282945 w 927544"/>
                    <a:gd name="connsiteY4" fmla="*/ 607191 h 1227029"/>
                    <a:gd name="connsiteX5" fmla="*/ 633394 w 927544"/>
                    <a:gd name="connsiteY5" fmla="*/ 616 h 1227029"/>
                    <a:gd name="connsiteX6" fmla="*/ 566167 w 927544"/>
                    <a:gd name="connsiteY6" fmla="*/ 752849 h 1227029"/>
                    <a:gd name="connsiteX7" fmla="*/ 922215 w 927544"/>
                    <a:gd name="connsiteY7" fmla="*/ 299694 h 1227029"/>
                    <a:gd name="connsiteX8" fmla="*/ 554530 w 927544"/>
                    <a:gd name="connsiteY8" fmla="*/ 1061027 h 1227029"/>
                    <a:gd name="connsiteX9" fmla="*/ 471553 w 927544"/>
                    <a:gd name="connsiteY9" fmla="*/ 1223222 h 1227029"/>
                    <a:gd name="connsiteX10" fmla="*/ 56803 w 927544"/>
                    <a:gd name="connsiteY10" fmla="*/ 899186 h 1227029"/>
                    <a:gd name="connsiteX0" fmla="*/ 50758 w 921499"/>
                    <a:gd name="connsiteY0" fmla="*/ 899186 h 1223548"/>
                    <a:gd name="connsiteX1" fmla="*/ 42231 w 921499"/>
                    <a:gd name="connsiteY1" fmla="*/ 154037 h 1223548"/>
                    <a:gd name="connsiteX2" fmla="*/ 131244 w 921499"/>
                    <a:gd name="connsiteY2" fmla="*/ 744755 h 1223548"/>
                    <a:gd name="connsiteX3" fmla="*/ 187888 w 921499"/>
                    <a:gd name="connsiteY3" fmla="*/ 145945 h 1223548"/>
                    <a:gd name="connsiteX4" fmla="*/ 276900 w 921499"/>
                    <a:gd name="connsiteY4" fmla="*/ 607191 h 1223548"/>
                    <a:gd name="connsiteX5" fmla="*/ 627349 w 921499"/>
                    <a:gd name="connsiteY5" fmla="*/ 616 h 1223548"/>
                    <a:gd name="connsiteX6" fmla="*/ 560122 w 921499"/>
                    <a:gd name="connsiteY6" fmla="*/ 752849 h 1223548"/>
                    <a:gd name="connsiteX7" fmla="*/ 916170 w 921499"/>
                    <a:gd name="connsiteY7" fmla="*/ 299694 h 1223548"/>
                    <a:gd name="connsiteX8" fmla="*/ 548485 w 921499"/>
                    <a:gd name="connsiteY8" fmla="*/ 1061027 h 1223548"/>
                    <a:gd name="connsiteX9" fmla="*/ 465508 w 921499"/>
                    <a:gd name="connsiteY9" fmla="*/ 1223222 h 1223548"/>
                    <a:gd name="connsiteX10" fmla="*/ 357820 w 921499"/>
                    <a:gd name="connsiteY10" fmla="*/ 1019885 h 1223548"/>
                    <a:gd name="connsiteX11" fmla="*/ 50758 w 921499"/>
                    <a:gd name="connsiteY11" fmla="*/ 899186 h 1223548"/>
                    <a:gd name="connsiteX0" fmla="*/ 50758 w 921499"/>
                    <a:gd name="connsiteY0" fmla="*/ 899186 h 1083678"/>
                    <a:gd name="connsiteX1" fmla="*/ 42231 w 921499"/>
                    <a:gd name="connsiteY1" fmla="*/ 154037 h 1083678"/>
                    <a:gd name="connsiteX2" fmla="*/ 131244 w 921499"/>
                    <a:gd name="connsiteY2" fmla="*/ 744755 h 1083678"/>
                    <a:gd name="connsiteX3" fmla="*/ 187888 w 921499"/>
                    <a:gd name="connsiteY3" fmla="*/ 145945 h 1083678"/>
                    <a:gd name="connsiteX4" fmla="*/ 276900 w 921499"/>
                    <a:gd name="connsiteY4" fmla="*/ 607191 h 1083678"/>
                    <a:gd name="connsiteX5" fmla="*/ 627349 w 921499"/>
                    <a:gd name="connsiteY5" fmla="*/ 616 h 1083678"/>
                    <a:gd name="connsiteX6" fmla="*/ 560122 w 921499"/>
                    <a:gd name="connsiteY6" fmla="*/ 752849 h 1083678"/>
                    <a:gd name="connsiteX7" fmla="*/ 916170 w 921499"/>
                    <a:gd name="connsiteY7" fmla="*/ 299694 h 1083678"/>
                    <a:gd name="connsiteX8" fmla="*/ 548485 w 921499"/>
                    <a:gd name="connsiteY8" fmla="*/ 1061027 h 1083678"/>
                    <a:gd name="connsiteX9" fmla="*/ 473600 w 921499"/>
                    <a:gd name="connsiteY9" fmla="*/ 1020921 h 1083678"/>
                    <a:gd name="connsiteX10" fmla="*/ 357820 w 921499"/>
                    <a:gd name="connsiteY10" fmla="*/ 1019885 h 1083678"/>
                    <a:gd name="connsiteX11" fmla="*/ 50758 w 921499"/>
                    <a:gd name="connsiteY11" fmla="*/ 899186 h 1083678"/>
                    <a:gd name="connsiteX0" fmla="*/ 50758 w 921499"/>
                    <a:gd name="connsiteY0" fmla="*/ 906057 h 1090549"/>
                    <a:gd name="connsiteX1" fmla="*/ 42231 w 921499"/>
                    <a:gd name="connsiteY1" fmla="*/ 160908 h 1090549"/>
                    <a:gd name="connsiteX2" fmla="*/ 131244 w 921499"/>
                    <a:gd name="connsiteY2" fmla="*/ 751626 h 1090549"/>
                    <a:gd name="connsiteX3" fmla="*/ 187888 w 921499"/>
                    <a:gd name="connsiteY3" fmla="*/ 152816 h 1090549"/>
                    <a:gd name="connsiteX4" fmla="*/ 276900 w 921499"/>
                    <a:gd name="connsiteY4" fmla="*/ 614062 h 1090549"/>
                    <a:gd name="connsiteX5" fmla="*/ 454924 w 921499"/>
                    <a:gd name="connsiteY5" fmla="*/ 387485 h 1090549"/>
                    <a:gd name="connsiteX6" fmla="*/ 627349 w 921499"/>
                    <a:gd name="connsiteY6" fmla="*/ 7487 h 1090549"/>
                    <a:gd name="connsiteX7" fmla="*/ 560122 w 921499"/>
                    <a:gd name="connsiteY7" fmla="*/ 759720 h 1090549"/>
                    <a:gd name="connsiteX8" fmla="*/ 916170 w 921499"/>
                    <a:gd name="connsiteY8" fmla="*/ 306565 h 1090549"/>
                    <a:gd name="connsiteX9" fmla="*/ 548485 w 921499"/>
                    <a:gd name="connsiteY9" fmla="*/ 1067898 h 1090549"/>
                    <a:gd name="connsiteX10" fmla="*/ 473600 w 921499"/>
                    <a:gd name="connsiteY10" fmla="*/ 1027792 h 1090549"/>
                    <a:gd name="connsiteX11" fmla="*/ 357820 w 921499"/>
                    <a:gd name="connsiteY11" fmla="*/ 1026756 h 1090549"/>
                    <a:gd name="connsiteX12" fmla="*/ 50758 w 921499"/>
                    <a:gd name="connsiteY12" fmla="*/ 906057 h 1090549"/>
                    <a:gd name="connsiteX0" fmla="*/ 50758 w 921499"/>
                    <a:gd name="connsiteY0" fmla="*/ 1038031 h 1222523"/>
                    <a:gd name="connsiteX1" fmla="*/ 42231 w 921499"/>
                    <a:gd name="connsiteY1" fmla="*/ 292882 h 1222523"/>
                    <a:gd name="connsiteX2" fmla="*/ 131244 w 921499"/>
                    <a:gd name="connsiteY2" fmla="*/ 883600 h 1222523"/>
                    <a:gd name="connsiteX3" fmla="*/ 187888 w 921499"/>
                    <a:gd name="connsiteY3" fmla="*/ 284790 h 1222523"/>
                    <a:gd name="connsiteX4" fmla="*/ 276900 w 921499"/>
                    <a:gd name="connsiteY4" fmla="*/ 746036 h 1222523"/>
                    <a:gd name="connsiteX5" fmla="*/ 365912 w 921499"/>
                    <a:gd name="connsiteY5" fmla="*/ 1570 h 1222523"/>
                    <a:gd name="connsiteX6" fmla="*/ 454924 w 921499"/>
                    <a:gd name="connsiteY6" fmla="*/ 519459 h 1222523"/>
                    <a:gd name="connsiteX7" fmla="*/ 627349 w 921499"/>
                    <a:gd name="connsiteY7" fmla="*/ 139461 h 1222523"/>
                    <a:gd name="connsiteX8" fmla="*/ 560122 w 921499"/>
                    <a:gd name="connsiteY8" fmla="*/ 891694 h 1222523"/>
                    <a:gd name="connsiteX9" fmla="*/ 916170 w 921499"/>
                    <a:gd name="connsiteY9" fmla="*/ 438539 h 1222523"/>
                    <a:gd name="connsiteX10" fmla="*/ 548485 w 921499"/>
                    <a:gd name="connsiteY10" fmla="*/ 1199872 h 1222523"/>
                    <a:gd name="connsiteX11" fmla="*/ 473600 w 921499"/>
                    <a:gd name="connsiteY11" fmla="*/ 1159766 h 1222523"/>
                    <a:gd name="connsiteX12" fmla="*/ 357820 w 921499"/>
                    <a:gd name="connsiteY12" fmla="*/ 1158730 h 1222523"/>
                    <a:gd name="connsiteX13" fmla="*/ 50758 w 921499"/>
                    <a:gd name="connsiteY13" fmla="*/ 1038031 h 12225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921499" h="1222523">
                      <a:moveTo>
                        <a:pt x="50758" y="1038031"/>
                      </a:moveTo>
                      <a:cubicBezTo>
                        <a:pt x="-1840" y="893723"/>
                        <a:pt x="-26894" y="346888"/>
                        <a:pt x="42231" y="292882"/>
                      </a:cubicBezTo>
                      <a:cubicBezTo>
                        <a:pt x="77224" y="201058"/>
                        <a:pt x="60698" y="813414"/>
                        <a:pt x="131244" y="883600"/>
                      </a:cubicBezTo>
                      <a:cubicBezTo>
                        <a:pt x="169007" y="975310"/>
                        <a:pt x="132177" y="313057"/>
                        <a:pt x="187888" y="284790"/>
                      </a:cubicBezTo>
                      <a:cubicBezTo>
                        <a:pt x="228348" y="237586"/>
                        <a:pt x="230630" y="674502"/>
                        <a:pt x="276900" y="746036"/>
                      </a:cubicBezTo>
                      <a:cubicBezTo>
                        <a:pt x="297130" y="822910"/>
                        <a:pt x="336241" y="39333"/>
                        <a:pt x="365912" y="1570"/>
                      </a:cubicBezTo>
                      <a:cubicBezTo>
                        <a:pt x="395583" y="-36193"/>
                        <a:pt x="401911" y="620555"/>
                        <a:pt x="454924" y="519459"/>
                      </a:cubicBezTo>
                      <a:cubicBezTo>
                        <a:pt x="507938" y="418363"/>
                        <a:pt x="609816" y="77422"/>
                        <a:pt x="627349" y="139461"/>
                      </a:cubicBezTo>
                      <a:cubicBezTo>
                        <a:pt x="644882" y="201500"/>
                        <a:pt x="529518" y="754184"/>
                        <a:pt x="560122" y="891694"/>
                      </a:cubicBezTo>
                      <a:cubicBezTo>
                        <a:pt x="590726" y="1029204"/>
                        <a:pt x="862814" y="414149"/>
                        <a:pt x="916170" y="438539"/>
                      </a:cubicBezTo>
                      <a:cubicBezTo>
                        <a:pt x="969526" y="462929"/>
                        <a:pt x="606063" y="1133614"/>
                        <a:pt x="548485" y="1199872"/>
                      </a:cubicBezTo>
                      <a:cubicBezTo>
                        <a:pt x="490907" y="1266130"/>
                        <a:pt x="505378" y="1166623"/>
                        <a:pt x="473600" y="1159766"/>
                      </a:cubicBezTo>
                      <a:cubicBezTo>
                        <a:pt x="441822" y="1152909"/>
                        <a:pt x="426945" y="1212736"/>
                        <a:pt x="357820" y="1158730"/>
                      </a:cubicBezTo>
                      <a:cubicBezTo>
                        <a:pt x="288695" y="1104724"/>
                        <a:pt x="103356" y="1182339"/>
                        <a:pt x="50758" y="1038031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  <a:sp3d prstMaterial="plastic">
                  <a:bevelT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4" name="Ovalas 5"/>
                <p:cNvSpPr/>
                <p:nvPr/>
              </p:nvSpPr>
              <p:spPr>
                <a:xfrm>
                  <a:off x="1397873" y="1206698"/>
                  <a:ext cx="921499" cy="1544471"/>
                </a:xfrm>
                <a:custGeom>
                  <a:avLst/>
                  <a:gdLst>
                    <a:gd name="connsiteX0" fmla="*/ 0 w 829499"/>
                    <a:gd name="connsiteY0" fmla="*/ 324036 h 648072"/>
                    <a:gd name="connsiteX1" fmla="*/ 414750 w 829499"/>
                    <a:gd name="connsiteY1" fmla="*/ 0 h 648072"/>
                    <a:gd name="connsiteX2" fmla="*/ 829500 w 829499"/>
                    <a:gd name="connsiteY2" fmla="*/ 324036 h 648072"/>
                    <a:gd name="connsiteX3" fmla="*/ 414750 w 829499"/>
                    <a:gd name="connsiteY3" fmla="*/ 648072 h 648072"/>
                    <a:gd name="connsiteX4" fmla="*/ 0 w 829499"/>
                    <a:gd name="connsiteY4" fmla="*/ 324036 h 648072"/>
                    <a:gd name="connsiteX0" fmla="*/ 56803 w 886303"/>
                    <a:gd name="connsiteY0" fmla="*/ 750754 h 1074790"/>
                    <a:gd name="connsiteX1" fmla="*/ 48276 w 886303"/>
                    <a:gd name="connsiteY1" fmla="*/ 5605 h 1074790"/>
                    <a:gd name="connsiteX2" fmla="*/ 471553 w 886303"/>
                    <a:gd name="connsiteY2" fmla="*/ 426718 h 1074790"/>
                    <a:gd name="connsiteX3" fmla="*/ 886303 w 886303"/>
                    <a:gd name="connsiteY3" fmla="*/ 750754 h 1074790"/>
                    <a:gd name="connsiteX4" fmla="*/ 471553 w 886303"/>
                    <a:gd name="connsiteY4" fmla="*/ 1074790 h 1074790"/>
                    <a:gd name="connsiteX5" fmla="*/ 56803 w 886303"/>
                    <a:gd name="connsiteY5" fmla="*/ 750754 h 1074790"/>
                    <a:gd name="connsiteX0" fmla="*/ 56803 w 886303"/>
                    <a:gd name="connsiteY0" fmla="*/ 754508 h 1078544"/>
                    <a:gd name="connsiteX1" fmla="*/ 48276 w 886303"/>
                    <a:gd name="connsiteY1" fmla="*/ 9359 h 1078544"/>
                    <a:gd name="connsiteX2" fmla="*/ 137289 w 886303"/>
                    <a:gd name="connsiteY2" fmla="*/ 600077 h 1078544"/>
                    <a:gd name="connsiteX3" fmla="*/ 471553 w 886303"/>
                    <a:gd name="connsiteY3" fmla="*/ 430472 h 1078544"/>
                    <a:gd name="connsiteX4" fmla="*/ 886303 w 886303"/>
                    <a:gd name="connsiteY4" fmla="*/ 754508 h 1078544"/>
                    <a:gd name="connsiteX5" fmla="*/ 471553 w 886303"/>
                    <a:gd name="connsiteY5" fmla="*/ 1078544 h 1078544"/>
                    <a:gd name="connsiteX6" fmla="*/ 56803 w 886303"/>
                    <a:gd name="connsiteY6" fmla="*/ 754508 h 1078544"/>
                    <a:gd name="connsiteX0" fmla="*/ 56803 w 886303"/>
                    <a:gd name="connsiteY0" fmla="*/ 754940 h 1078976"/>
                    <a:gd name="connsiteX1" fmla="*/ 48276 w 886303"/>
                    <a:gd name="connsiteY1" fmla="*/ 9791 h 1078976"/>
                    <a:gd name="connsiteX2" fmla="*/ 137289 w 886303"/>
                    <a:gd name="connsiteY2" fmla="*/ 600509 h 1078976"/>
                    <a:gd name="connsiteX3" fmla="*/ 193933 w 886303"/>
                    <a:gd name="connsiteY3" fmla="*/ 1699 h 1078976"/>
                    <a:gd name="connsiteX4" fmla="*/ 471553 w 886303"/>
                    <a:gd name="connsiteY4" fmla="*/ 430904 h 1078976"/>
                    <a:gd name="connsiteX5" fmla="*/ 886303 w 886303"/>
                    <a:gd name="connsiteY5" fmla="*/ 754940 h 1078976"/>
                    <a:gd name="connsiteX6" fmla="*/ 471553 w 886303"/>
                    <a:gd name="connsiteY6" fmla="*/ 1078976 h 1078976"/>
                    <a:gd name="connsiteX7" fmla="*/ 56803 w 886303"/>
                    <a:gd name="connsiteY7" fmla="*/ 754940 h 1078976"/>
                    <a:gd name="connsiteX0" fmla="*/ 56803 w 886303"/>
                    <a:gd name="connsiteY0" fmla="*/ 756798 h 1080834"/>
                    <a:gd name="connsiteX1" fmla="*/ 48276 w 886303"/>
                    <a:gd name="connsiteY1" fmla="*/ 11649 h 1080834"/>
                    <a:gd name="connsiteX2" fmla="*/ 137289 w 886303"/>
                    <a:gd name="connsiteY2" fmla="*/ 602367 h 1080834"/>
                    <a:gd name="connsiteX3" fmla="*/ 193933 w 886303"/>
                    <a:gd name="connsiteY3" fmla="*/ 3557 h 1080834"/>
                    <a:gd name="connsiteX4" fmla="*/ 282945 w 886303"/>
                    <a:gd name="connsiteY4" fmla="*/ 464803 h 1080834"/>
                    <a:gd name="connsiteX5" fmla="*/ 471553 w 886303"/>
                    <a:gd name="connsiteY5" fmla="*/ 432762 h 1080834"/>
                    <a:gd name="connsiteX6" fmla="*/ 886303 w 886303"/>
                    <a:gd name="connsiteY6" fmla="*/ 756798 h 1080834"/>
                    <a:gd name="connsiteX7" fmla="*/ 471553 w 886303"/>
                    <a:gd name="connsiteY7" fmla="*/ 1080834 h 1080834"/>
                    <a:gd name="connsiteX8" fmla="*/ 56803 w 886303"/>
                    <a:gd name="connsiteY8" fmla="*/ 756798 h 1080834"/>
                    <a:gd name="connsiteX0" fmla="*/ 56803 w 886303"/>
                    <a:gd name="connsiteY0" fmla="*/ 900911 h 1224947"/>
                    <a:gd name="connsiteX1" fmla="*/ 48276 w 886303"/>
                    <a:gd name="connsiteY1" fmla="*/ 155762 h 1224947"/>
                    <a:gd name="connsiteX2" fmla="*/ 137289 w 886303"/>
                    <a:gd name="connsiteY2" fmla="*/ 746480 h 1224947"/>
                    <a:gd name="connsiteX3" fmla="*/ 193933 w 886303"/>
                    <a:gd name="connsiteY3" fmla="*/ 147670 h 1224947"/>
                    <a:gd name="connsiteX4" fmla="*/ 282945 w 886303"/>
                    <a:gd name="connsiteY4" fmla="*/ 608916 h 1224947"/>
                    <a:gd name="connsiteX5" fmla="*/ 633394 w 886303"/>
                    <a:gd name="connsiteY5" fmla="*/ 2341 h 1224947"/>
                    <a:gd name="connsiteX6" fmla="*/ 886303 w 886303"/>
                    <a:gd name="connsiteY6" fmla="*/ 900911 h 1224947"/>
                    <a:gd name="connsiteX7" fmla="*/ 471553 w 886303"/>
                    <a:gd name="connsiteY7" fmla="*/ 1224947 h 1224947"/>
                    <a:gd name="connsiteX8" fmla="*/ 56803 w 886303"/>
                    <a:gd name="connsiteY8" fmla="*/ 900911 h 1224947"/>
                    <a:gd name="connsiteX0" fmla="*/ 56803 w 892394"/>
                    <a:gd name="connsiteY0" fmla="*/ 899186 h 1223222"/>
                    <a:gd name="connsiteX1" fmla="*/ 48276 w 892394"/>
                    <a:gd name="connsiteY1" fmla="*/ 154037 h 1223222"/>
                    <a:gd name="connsiteX2" fmla="*/ 137289 w 892394"/>
                    <a:gd name="connsiteY2" fmla="*/ 744755 h 1223222"/>
                    <a:gd name="connsiteX3" fmla="*/ 193933 w 892394"/>
                    <a:gd name="connsiteY3" fmla="*/ 145945 h 1223222"/>
                    <a:gd name="connsiteX4" fmla="*/ 282945 w 892394"/>
                    <a:gd name="connsiteY4" fmla="*/ 607191 h 1223222"/>
                    <a:gd name="connsiteX5" fmla="*/ 633394 w 892394"/>
                    <a:gd name="connsiteY5" fmla="*/ 616 h 1223222"/>
                    <a:gd name="connsiteX6" fmla="*/ 566167 w 892394"/>
                    <a:gd name="connsiteY6" fmla="*/ 752849 h 1223222"/>
                    <a:gd name="connsiteX7" fmla="*/ 886303 w 892394"/>
                    <a:gd name="connsiteY7" fmla="*/ 899186 h 1223222"/>
                    <a:gd name="connsiteX8" fmla="*/ 471553 w 892394"/>
                    <a:gd name="connsiteY8" fmla="*/ 1223222 h 1223222"/>
                    <a:gd name="connsiteX9" fmla="*/ 56803 w 892394"/>
                    <a:gd name="connsiteY9" fmla="*/ 899186 h 1223222"/>
                    <a:gd name="connsiteX0" fmla="*/ 56803 w 949534"/>
                    <a:gd name="connsiteY0" fmla="*/ 899186 h 1223222"/>
                    <a:gd name="connsiteX1" fmla="*/ 48276 w 949534"/>
                    <a:gd name="connsiteY1" fmla="*/ 154037 h 1223222"/>
                    <a:gd name="connsiteX2" fmla="*/ 137289 w 949534"/>
                    <a:gd name="connsiteY2" fmla="*/ 744755 h 1223222"/>
                    <a:gd name="connsiteX3" fmla="*/ 193933 w 949534"/>
                    <a:gd name="connsiteY3" fmla="*/ 145945 h 1223222"/>
                    <a:gd name="connsiteX4" fmla="*/ 282945 w 949534"/>
                    <a:gd name="connsiteY4" fmla="*/ 607191 h 1223222"/>
                    <a:gd name="connsiteX5" fmla="*/ 633394 w 949534"/>
                    <a:gd name="connsiteY5" fmla="*/ 616 h 1223222"/>
                    <a:gd name="connsiteX6" fmla="*/ 566167 w 949534"/>
                    <a:gd name="connsiteY6" fmla="*/ 752849 h 1223222"/>
                    <a:gd name="connsiteX7" fmla="*/ 922215 w 949534"/>
                    <a:gd name="connsiteY7" fmla="*/ 299694 h 1223222"/>
                    <a:gd name="connsiteX8" fmla="*/ 886303 w 949534"/>
                    <a:gd name="connsiteY8" fmla="*/ 899186 h 1223222"/>
                    <a:gd name="connsiteX9" fmla="*/ 471553 w 949534"/>
                    <a:gd name="connsiteY9" fmla="*/ 1223222 h 1223222"/>
                    <a:gd name="connsiteX10" fmla="*/ 56803 w 949534"/>
                    <a:gd name="connsiteY10" fmla="*/ 899186 h 1223222"/>
                    <a:gd name="connsiteX0" fmla="*/ 56803 w 927544"/>
                    <a:gd name="connsiteY0" fmla="*/ 899186 h 1227029"/>
                    <a:gd name="connsiteX1" fmla="*/ 48276 w 927544"/>
                    <a:gd name="connsiteY1" fmla="*/ 154037 h 1227029"/>
                    <a:gd name="connsiteX2" fmla="*/ 137289 w 927544"/>
                    <a:gd name="connsiteY2" fmla="*/ 744755 h 1227029"/>
                    <a:gd name="connsiteX3" fmla="*/ 193933 w 927544"/>
                    <a:gd name="connsiteY3" fmla="*/ 145945 h 1227029"/>
                    <a:gd name="connsiteX4" fmla="*/ 282945 w 927544"/>
                    <a:gd name="connsiteY4" fmla="*/ 607191 h 1227029"/>
                    <a:gd name="connsiteX5" fmla="*/ 633394 w 927544"/>
                    <a:gd name="connsiteY5" fmla="*/ 616 h 1227029"/>
                    <a:gd name="connsiteX6" fmla="*/ 566167 w 927544"/>
                    <a:gd name="connsiteY6" fmla="*/ 752849 h 1227029"/>
                    <a:gd name="connsiteX7" fmla="*/ 922215 w 927544"/>
                    <a:gd name="connsiteY7" fmla="*/ 299694 h 1227029"/>
                    <a:gd name="connsiteX8" fmla="*/ 554530 w 927544"/>
                    <a:gd name="connsiteY8" fmla="*/ 1061027 h 1227029"/>
                    <a:gd name="connsiteX9" fmla="*/ 471553 w 927544"/>
                    <a:gd name="connsiteY9" fmla="*/ 1223222 h 1227029"/>
                    <a:gd name="connsiteX10" fmla="*/ 56803 w 927544"/>
                    <a:gd name="connsiteY10" fmla="*/ 899186 h 1227029"/>
                    <a:gd name="connsiteX0" fmla="*/ 50758 w 921499"/>
                    <a:gd name="connsiteY0" fmla="*/ 899186 h 1223548"/>
                    <a:gd name="connsiteX1" fmla="*/ 42231 w 921499"/>
                    <a:gd name="connsiteY1" fmla="*/ 154037 h 1223548"/>
                    <a:gd name="connsiteX2" fmla="*/ 131244 w 921499"/>
                    <a:gd name="connsiteY2" fmla="*/ 744755 h 1223548"/>
                    <a:gd name="connsiteX3" fmla="*/ 187888 w 921499"/>
                    <a:gd name="connsiteY3" fmla="*/ 145945 h 1223548"/>
                    <a:gd name="connsiteX4" fmla="*/ 276900 w 921499"/>
                    <a:gd name="connsiteY4" fmla="*/ 607191 h 1223548"/>
                    <a:gd name="connsiteX5" fmla="*/ 627349 w 921499"/>
                    <a:gd name="connsiteY5" fmla="*/ 616 h 1223548"/>
                    <a:gd name="connsiteX6" fmla="*/ 560122 w 921499"/>
                    <a:gd name="connsiteY6" fmla="*/ 752849 h 1223548"/>
                    <a:gd name="connsiteX7" fmla="*/ 916170 w 921499"/>
                    <a:gd name="connsiteY7" fmla="*/ 299694 h 1223548"/>
                    <a:gd name="connsiteX8" fmla="*/ 548485 w 921499"/>
                    <a:gd name="connsiteY8" fmla="*/ 1061027 h 1223548"/>
                    <a:gd name="connsiteX9" fmla="*/ 465508 w 921499"/>
                    <a:gd name="connsiteY9" fmla="*/ 1223222 h 1223548"/>
                    <a:gd name="connsiteX10" fmla="*/ 357820 w 921499"/>
                    <a:gd name="connsiteY10" fmla="*/ 1019885 h 1223548"/>
                    <a:gd name="connsiteX11" fmla="*/ 50758 w 921499"/>
                    <a:gd name="connsiteY11" fmla="*/ 899186 h 1223548"/>
                    <a:gd name="connsiteX0" fmla="*/ 50758 w 921499"/>
                    <a:gd name="connsiteY0" fmla="*/ 899186 h 1083678"/>
                    <a:gd name="connsiteX1" fmla="*/ 42231 w 921499"/>
                    <a:gd name="connsiteY1" fmla="*/ 154037 h 1083678"/>
                    <a:gd name="connsiteX2" fmla="*/ 131244 w 921499"/>
                    <a:gd name="connsiteY2" fmla="*/ 744755 h 1083678"/>
                    <a:gd name="connsiteX3" fmla="*/ 187888 w 921499"/>
                    <a:gd name="connsiteY3" fmla="*/ 145945 h 1083678"/>
                    <a:gd name="connsiteX4" fmla="*/ 276900 w 921499"/>
                    <a:gd name="connsiteY4" fmla="*/ 607191 h 1083678"/>
                    <a:gd name="connsiteX5" fmla="*/ 627349 w 921499"/>
                    <a:gd name="connsiteY5" fmla="*/ 616 h 1083678"/>
                    <a:gd name="connsiteX6" fmla="*/ 560122 w 921499"/>
                    <a:gd name="connsiteY6" fmla="*/ 752849 h 1083678"/>
                    <a:gd name="connsiteX7" fmla="*/ 916170 w 921499"/>
                    <a:gd name="connsiteY7" fmla="*/ 299694 h 1083678"/>
                    <a:gd name="connsiteX8" fmla="*/ 548485 w 921499"/>
                    <a:gd name="connsiteY8" fmla="*/ 1061027 h 1083678"/>
                    <a:gd name="connsiteX9" fmla="*/ 473600 w 921499"/>
                    <a:gd name="connsiteY9" fmla="*/ 1020921 h 1083678"/>
                    <a:gd name="connsiteX10" fmla="*/ 357820 w 921499"/>
                    <a:gd name="connsiteY10" fmla="*/ 1019885 h 1083678"/>
                    <a:gd name="connsiteX11" fmla="*/ 50758 w 921499"/>
                    <a:gd name="connsiteY11" fmla="*/ 899186 h 1083678"/>
                    <a:gd name="connsiteX0" fmla="*/ 50758 w 921499"/>
                    <a:gd name="connsiteY0" fmla="*/ 906057 h 1090549"/>
                    <a:gd name="connsiteX1" fmla="*/ 42231 w 921499"/>
                    <a:gd name="connsiteY1" fmla="*/ 160908 h 1090549"/>
                    <a:gd name="connsiteX2" fmla="*/ 131244 w 921499"/>
                    <a:gd name="connsiteY2" fmla="*/ 751626 h 1090549"/>
                    <a:gd name="connsiteX3" fmla="*/ 187888 w 921499"/>
                    <a:gd name="connsiteY3" fmla="*/ 152816 h 1090549"/>
                    <a:gd name="connsiteX4" fmla="*/ 276900 w 921499"/>
                    <a:gd name="connsiteY4" fmla="*/ 614062 h 1090549"/>
                    <a:gd name="connsiteX5" fmla="*/ 454924 w 921499"/>
                    <a:gd name="connsiteY5" fmla="*/ 387485 h 1090549"/>
                    <a:gd name="connsiteX6" fmla="*/ 627349 w 921499"/>
                    <a:gd name="connsiteY6" fmla="*/ 7487 h 1090549"/>
                    <a:gd name="connsiteX7" fmla="*/ 560122 w 921499"/>
                    <a:gd name="connsiteY7" fmla="*/ 759720 h 1090549"/>
                    <a:gd name="connsiteX8" fmla="*/ 916170 w 921499"/>
                    <a:gd name="connsiteY8" fmla="*/ 306565 h 1090549"/>
                    <a:gd name="connsiteX9" fmla="*/ 548485 w 921499"/>
                    <a:gd name="connsiteY9" fmla="*/ 1067898 h 1090549"/>
                    <a:gd name="connsiteX10" fmla="*/ 473600 w 921499"/>
                    <a:gd name="connsiteY10" fmla="*/ 1027792 h 1090549"/>
                    <a:gd name="connsiteX11" fmla="*/ 357820 w 921499"/>
                    <a:gd name="connsiteY11" fmla="*/ 1026756 h 1090549"/>
                    <a:gd name="connsiteX12" fmla="*/ 50758 w 921499"/>
                    <a:gd name="connsiteY12" fmla="*/ 906057 h 1090549"/>
                    <a:gd name="connsiteX0" fmla="*/ 50758 w 921499"/>
                    <a:gd name="connsiteY0" fmla="*/ 1038031 h 1222523"/>
                    <a:gd name="connsiteX1" fmla="*/ 42231 w 921499"/>
                    <a:gd name="connsiteY1" fmla="*/ 292882 h 1222523"/>
                    <a:gd name="connsiteX2" fmla="*/ 131244 w 921499"/>
                    <a:gd name="connsiteY2" fmla="*/ 883600 h 1222523"/>
                    <a:gd name="connsiteX3" fmla="*/ 187888 w 921499"/>
                    <a:gd name="connsiteY3" fmla="*/ 284790 h 1222523"/>
                    <a:gd name="connsiteX4" fmla="*/ 276900 w 921499"/>
                    <a:gd name="connsiteY4" fmla="*/ 746036 h 1222523"/>
                    <a:gd name="connsiteX5" fmla="*/ 365912 w 921499"/>
                    <a:gd name="connsiteY5" fmla="*/ 1570 h 1222523"/>
                    <a:gd name="connsiteX6" fmla="*/ 454924 w 921499"/>
                    <a:gd name="connsiteY6" fmla="*/ 519459 h 1222523"/>
                    <a:gd name="connsiteX7" fmla="*/ 627349 w 921499"/>
                    <a:gd name="connsiteY7" fmla="*/ 139461 h 1222523"/>
                    <a:gd name="connsiteX8" fmla="*/ 560122 w 921499"/>
                    <a:gd name="connsiteY8" fmla="*/ 891694 h 1222523"/>
                    <a:gd name="connsiteX9" fmla="*/ 916170 w 921499"/>
                    <a:gd name="connsiteY9" fmla="*/ 438539 h 1222523"/>
                    <a:gd name="connsiteX10" fmla="*/ 548485 w 921499"/>
                    <a:gd name="connsiteY10" fmla="*/ 1199872 h 1222523"/>
                    <a:gd name="connsiteX11" fmla="*/ 473600 w 921499"/>
                    <a:gd name="connsiteY11" fmla="*/ 1159766 h 1222523"/>
                    <a:gd name="connsiteX12" fmla="*/ 357820 w 921499"/>
                    <a:gd name="connsiteY12" fmla="*/ 1158730 h 1222523"/>
                    <a:gd name="connsiteX13" fmla="*/ 50758 w 921499"/>
                    <a:gd name="connsiteY13" fmla="*/ 1038031 h 12225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921499" h="1222523">
                      <a:moveTo>
                        <a:pt x="50758" y="1038031"/>
                      </a:moveTo>
                      <a:cubicBezTo>
                        <a:pt x="-1840" y="893723"/>
                        <a:pt x="-26894" y="346888"/>
                        <a:pt x="42231" y="292882"/>
                      </a:cubicBezTo>
                      <a:cubicBezTo>
                        <a:pt x="77224" y="201058"/>
                        <a:pt x="60698" y="813414"/>
                        <a:pt x="131244" y="883600"/>
                      </a:cubicBezTo>
                      <a:cubicBezTo>
                        <a:pt x="169007" y="975310"/>
                        <a:pt x="132177" y="313057"/>
                        <a:pt x="187888" y="284790"/>
                      </a:cubicBezTo>
                      <a:cubicBezTo>
                        <a:pt x="228348" y="237586"/>
                        <a:pt x="230630" y="674502"/>
                        <a:pt x="276900" y="746036"/>
                      </a:cubicBezTo>
                      <a:cubicBezTo>
                        <a:pt x="297130" y="822910"/>
                        <a:pt x="336241" y="39333"/>
                        <a:pt x="365912" y="1570"/>
                      </a:cubicBezTo>
                      <a:cubicBezTo>
                        <a:pt x="395583" y="-36193"/>
                        <a:pt x="401911" y="620555"/>
                        <a:pt x="454924" y="519459"/>
                      </a:cubicBezTo>
                      <a:cubicBezTo>
                        <a:pt x="507938" y="418363"/>
                        <a:pt x="609816" y="77422"/>
                        <a:pt x="627349" y="139461"/>
                      </a:cubicBezTo>
                      <a:cubicBezTo>
                        <a:pt x="644882" y="201500"/>
                        <a:pt x="529518" y="754184"/>
                        <a:pt x="560122" y="891694"/>
                      </a:cubicBezTo>
                      <a:cubicBezTo>
                        <a:pt x="590726" y="1029204"/>
                        <a:pt x="862814" y="414149"/>
                        <a:pt x="916170" y="438539"/>
                      </a:cubicBezTo>
                      <a:cubicBezTo>
                        <a:pt x="969526" y="462929"/>
                        <a:pt x="606063" y="1133614"/>
                        <a:pt x="548485" y="1199872"/>
                      </a:cubicBezTo>
                      <a:cubicBezTo>
                        <a:pt x="490907" y="1266130"/>
                        <a:pt x="505378" y="1166623"/>
                        <a:pt x="473600" y="1159766"/>
                      </a:cubicBezTo>
                      <a:cubicBezTo>
                        <a:pt x="441822" y="1152909"/>
                        <a:pt x="426945" y="1212736"/>
                        <a:pt x="357820" y="1158730"/>
                      </a:cubicBezTo>
                      <a:cubicBezTo>
                        <a:pt x="288695" y="1104724"/>
                        <a:pt x="103356" y="1182339"/>
                        <a:pt x="50758" y="1038031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  <a:sp3d prstMaterial="plastic">
                  <a:bevelT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5" name="Ovalas 5"/>
                <p:cNvSpPr/>
                <p:nvPr/>
              </p:nvSpPr>
              <p:spPr>
                <a:xfrm>
                  <a:off x="976352" y="1265606"/>
                  <a:ext cx="921499" cy="1544471"/>
                </a:xfrm>
                <a:custGeom>
                  <a:avLst/>
                  <a:gdLst>
                    <a:gd name="connsiteX0" fmla="*/ 0 w 829499"/>
                    <a:gd name="connsiteY0" fmla="*/ 324036 h 648072"/>
                    <a:gd name="connsiteX1" fmla="*/ 414750 w 829499"/>
                    <a:gd name="connsiteY1" fmla="*/ 0 h 648072"/>
                    <a:gd name="connsiteX2" fmla="*/ 829500 w 829499"/>
                    <a:gd name="connsiteY2" fmla="*/ 324036 h 648072"/>
                    <a:gd name="connsiteX3" fmla="*/ 414750 w 829499"/>
                    <a:gd name="connsiteY3" fmla="*/ 648072 h 648072"/>
                    <a:gd name="connsiteX4" fmla="*/ 0 w 829499"/>
                    <a:gd name="connsiteY4" fmla="*/ 324036 h 648072"/>
                    <a:gd name="connsiteX0" fmla="*/ 56803 w 886303"/>
                    <a:gd name="connsiteY0" fmla="*/ 750754 h 1074790"/>
                    <a:gd name="connsiteX1" fmla="*/ 48276 w 886303"/>
                    <a:gd name="connsiteY1" fmla="*/ 5605 h 1074790"/>
                    <a:gd name="connsiteX2" fmla="*/ 471553 w 886303"/>
                    <a:gd name="connsiteY2" fmla="*/ 426718 h 1074790"/>
                    <a:gd name="connsiteX3" fmla="*/ 886303 w 886303"/>
                    <a:gd name="connsiteY3" fmla="*/ 750754 h 1074790"/>
                    <a:gd name="connsiteX4" fmla="*/ 471553 w 886303"/>
                    <a:gd name="connsiteY4" fmla="*/ 1074790 h 1074790"/>
                    <a:gd name="connsiteX5" fmla="*/ 56803 w 886303"/>
                    <a:gd name="connsiteY5" fmla="*/ 750754 h 1074790"/>
                    <a:gd name="connsiteX0" fmla="*/ 56803 w 886303"/>
                    <a:gd name="connsiteY0" fmla="*/ 754508 h 1078544"/>
                    <a:gd name="connsiteX1" fmla="*/ 48276 w 886303"/>
                    <a:gd name="connsiteY1" fmla="*/ 9359 h 1078544"/>
                    <a:gd name="connsiteX2" fmla="*/ 137289 w 886303"/>
                    <a:gd name="connsiteY2" fmla="*/ 600077 h 1078544"/>
                    <a:gd name="connsiteX3" fmla="*/ 471553 w 886303"/>
                    <a:gd name="connsiteY3" fmla="*/ 430472 h 1078544"/>
                    <a:gd name="connsiteX4" fmla="*/ 886303 w 886303"/>
                    <a:gd name="connsiteY4" fmla="*/ 754508 h 1078544"/>
                    <a:gd name="connsiteX5" fmla="*/ 471553 w 886303"/>
                    <a:gd name="connsiteY5" fmla="*/ 1078544 h 1078544"/>
                    <a:gd name="connsiteX6" fmla="*/ 56803 w 886303"/>
                    <a:gd name="connsiteY6" fmla="*/ 754508 h 1078544"/>
                    <a:gd name="connsiteX0" fmla="*/ 56803 w 886303"/>
                    <a:gd name="connsiteY0" fmla="*/ 754940 h 1078976"/>
                    <a:gd name="connsiteX1" fmla="*/ 48276 w 886303"/>
                    <a:gd name="connsiteY1" fmla="*/ 9791 h 1078976"/>
                    <a:gd name="connsiteX2" fmla="*/ 137289 w 886303"/>
                    <a:gd name="connsiteY2" fmla="*/ 600509 h 1078976"/>
                    <a:gd name="connsiteX3" fmla="*/ 193933 w 886303"/>
                    <a:gd name="connsiteY3" fmla="*/ 1699 h 1078976"/>
                    <a:gd name="connsiteX4" fmla="*/ 471553 w 886303"/>
                    <a:gd name="connsiteY4" fmla="*/ 430904 h 1078976"/>
                    <a:gd name="connsiteX5" fmla="*/ 886303 w 886303"/>
                    <a:gd name="connsiteY5" fmla="*/ 754940 h 1078976"/>
                    <a:gd name="connsiteX6" fmla="*/ 471553 w 886303"/>
                    <a:gd name="connsiteY6" fmla="*/ 1078976 h 1078976"/>
                    <a:gd name="connsiteX7" fmla="*/ 56803 w 886303"/>
                    <a:gd name="connsiteY7" fmla="*/ 754940 h 1078976"/>
                    <a:gd name="connsiteX0" fmla="*/ 56803 w 886303"/>
                    <a:gd name="connsiteY0" fmla="*/ 756798 h 1080834"/>
                    <a:gd name="connsiteX1" fmla="*/ 48276 w 886303"/>
                    <a:gd name="connsiteY1" fmla="*/ 11649 h 1080834"/>
                    <a:gd name="connsiteX2" fmla="*/ 137289 w 886303"/>
                    <a:gd name="connsiteY2" fmla="*/ 602367 h 1080834"/>
                    <a:gd name="connsiteX3" fmla="*/ 193933 w 886303"/>
                    <a:gd name="connsiteY3" fmla="*/ 3557 h 1080834"/>
                    <a:gd name="connsiteX4" fmla="*/ 282945 w 886303"/>
                    <a:gd name="connsiteY4" fmla="*/ 464803 h 1080834"/>
                    <a:gd name="connsiteX5" fmla="*/ 471553 w 886303"/>
                    <a:gd name="connsiteY5" fmla="*/ 432762 h 1080834"/>
                    <a:gd name="connsiteX6" fmla="*/ 886303 w 886303"/>
                    <a:gd name="connsiteY6" fmla="*/ 756798 h 1080834"/>
                    <a:gd name="connsiteX7" fmla="*/ 471553 w 886303"/>
                    <a:gd name="connsiteY7" fmla="*/ 1080834 h 1080834"/>
                    <a:gd name="connsiteX8" fmla="*/ 56803 w 886303"/>
                    <a:gd name="connsiteY8" fmla="*/ 756798 h 1080834"/>
                    <a:gd name="connsiteX0" fmla="*/ 56803 w 886303"/>
                    <a:gd name="connsiteY0" fmla="*/ 900911 h 1224947"/>
                    <a:gd name="connsiteX1" fmla="*/ 48276 w 886303"/>
                    <a:gd name="connsiteY1" fmla="*/ 155762 h 1224947"/>
                    <a:gd name="connsiteX2" fmla="*/ 137289 w 886303"/>
                    <a:gd name="connsiteY2" fmla="*/ 746480 h 1224947"/>
                    <a:gd name="connsiteX3" fmla="*/ 193933 w 886303"/>
                    <a:gd name="connsiteY3" fmla="*/ 147670 h 1224947"/>
                    <a:gd name="connsiteX4" fmla="*/ 282945 w 886303"/>
                    <a:gd name="connsiteY4" fmla="*/ 608916 h 1224947"/>
                    <a:gd name="connsiteX5" fmla="*/ 633394 w 886303"/>
                    <a:gd name="connsiteY5" fmla="*/ 2341 h 1224947"/>
                    <a:gd name="connsiteX6" fmla="*/ 886303 w 886303"/>
                    <a:gd name="connsiteY6" fmla="*/ 900911 h 1224947"/>
                    <a:gd name="connsiteX7" fmla="*/ 471553 w 886303"/>
                    <a:gd name="connsiteY7" fmla="*/ 1224947 h 1224947"/>
                    <a:gd name="connsiteX8" fmla="*/ 56803 w 886303"/>
                    <a:gd name="connsiteY8" fmla="*/ 900911 h 1224947"/>
                    <a:gd name="connsiteX0" fmla="*/ 56803 w 892394"/>
                    <a:gd name="connsiteY0" fmla="*/ 899186 h 1223222"/>
                    <a:gd name="connsiteX1" fmla="*/ 48276 w 892394"/>
                    <a:gd name="connsiteY1" fmla="*/ 154037 h 1223222"/>
                    <a:gd name="connsiteX2" fmla="*/ 137289 w 892394"/>
                    <a:gd name="connsiteY2" fmla="*/ 744755 h 1223222"/>
                    <a:gd name="connsiteX3" fmla="*/ 193933 w 892394"/>
                    <a:gd name="connsiteY3" fmla="*/ 145945 h 1223222"/>
                    <a:gd name="connsiteX4" fmla="*/ 282945 w 892394"/>
                    <a:gd name="connsiteY4" fmla="*/ 607191 h 1223222"/>
                    <a:gd name="connsiteX5" fmla="*/ 633394 w 892394"/>
                    <a:gd name="connsiteY5" fmla="*/ 616 h 1223222"/>
                    <a:gd name="connsiteX6" fmla="*/ 566167 w 892394"/>
                    <a:gd name="connsiteY6" fmla="*/ 752849 h 1223222"/>
                    <a:gd name="connsiteX7" fmla="*/ 886303 w 892394"/>
                    <a:gd name="connsiteY7" fmla="*/ 899186 h 1223222"/>
                    <a:gd name="connsiteX8" fmla="*/ 471553 w 892394"/>
                    <a:gd name="connsiteY8" fmla="*/ 1223222 h 1223222"/>
                    <a:gd name="connsiteX9" fmla="*/ 56803 w 892394"/>
                    <a:gd name="connsiteY9" fmla="*/ 899186 h 1223222"/>
                    <a:gd name="connsiteX0" fmla="*/ 56803 w 949534"/>
                    <a:gd name="connsiteY0" fmla="*/ 899186 h 1223222"/>
                    <a:gd name="connsiteX1" fmla="*/ 48276 w 949534"/>
                    <a:gd name="connsiteY1" fmla="*/ 154037 h 1223222"/>
                    <a:gd name="connsiteX2" fmla="*/ 137289 w 949534"/>
                    <a:gd name="connsiteY2" fmla="*/ 744755 h 1223222"/>
                    <a:gd name="connsiteX3" fmla="*/ 193933 w 949534"/>
                    <a:gd name="connsiteY3" fmla="*/ 145945 h 1223222"/>
                    <a:gd name="connsiteX4" fmla="*/ 282945 w 949534"/>
                    <a:gd name="connsiteY4" fmla="*/ 607191 h 1223222"/>
                    <a:gd name="connsiteX5" fmla="*/ 633394 w 949534"/>
                    <a:gd name="connsiteY5" fmla="*/ 616 h 1223222"/>
                    <a:gd name="connsiteX6" fmla="*/ 566167 w 949534"/>
                    <a:gd name="connsiteY6" fmla="*/ 752849 h 1223222"/>
                    <a:gd name="connsiteX7" fmla="*/ 922215 w 949534"/>
                    <a:gd name="connsiteY7" fmla="*/ 299694 h 1223222"/>
                    <a:gd name="connsiteX8" fmla="*/ 886303 w 949534"/>
                    <a:gd name="connsiteY8" fmla="*/ 899186 h 1223222"/>
                    <a:gd name="connsiteX9" fmla="*/ 471553 w 949534"/>
                    <a:gd name="connsiteY9" fmla="*/ 1223222 h 1223222"/>
                    <a:gd name="connsiteX10" fmla="*/ 56803 w 949534"/>
                    <a:gd name="connsiteY10" fmla="*/ 899186 h 1223222"/>
                    <a:gd name="connsiteX0" fmla="*/ 56803 w 927544"/>
                    <a:gd name="connsiteY0" fmla="*/ 899186 h 1227029"/>
                    <a:gd name="connsiteX1" fmla="*/ 48276 w 927544"/>
                    <a:gd name="connsiteY1" fmla="*/ 154037 h 1227029"/>
                    <a:gd name="connsiteX2" fmla="*/ 137289 w 927544"/>
                    <a:gd name="connsiteY2" fmla="*/ 744755 h 1227029"/>
                    <a:gd name="connsiteX3" fmla="*/ 193933 w 927544"/>
                    <a:gd name="connsiteY3" fmla="*/ 145945 h 1227029"/>
                    <a:gd name="connsiteX4" fmla="*/ 282945 w 927544"/>
                    <a:gd name="connsiteY4" fmla="*/ 607191 h 1227029"/>
                    <a:gd name="connsiteX5" fmla="*/ 633394 w 927544"/>
                    <a:gd name="connsiteY5" fmla="*/ 616 h 1227029"/>
                    <a:gd name="connsiteX6" fmla="*/ 566167 w 927544"/>
                    <a:gd name="connsiteY6" fmla="*/ 752849 h 1227029"/>
                    <a:gd name="connsiteX7" fmla="*/ 922215 w 927544"/>
                    <a:gd name="connsiteY7" fmla="*/ 299694 h 1227029"/>
                    <a:gd name="connsiteX8" fmla="*/ 554530 w 927544"/>
                    <a:gd name="connsiteY8" fmla="*/ 1061027 h 1227029"/>
                    <a:gd name="connsiteX9" fmla="*/ 471553 w 927544"/>
                    <a:gd name="connsiteY9" fmla="*/ 1223222 h 1227029"/>
                    <a:gd name="connsiteX10" fmla="*/ 56803 w 927544"/>
                    <a:gd name="connsiteY10" fmla="*/ 899186 h 1227029"/>
                    <a:gd name="connsiteX0" fmla="*/ 50758 w 921499"/>
                    <a:gd name="connsiteY0" fmla="*/ 899186 h 1223548"/>
                    <a:gd name="connsiteX1" fmla="*/ 42231 w 921499"/>
                    <a:gd name="connsiteY1" fmla="*/ 154037 h 1223548"/>
                    <a:gd name="connsiteX2" fmla="*/ 131244 w 921499"/>
                    <a:gd name="connsiteY2" fmla="*/ 744755 h 1223548"/>
                    <a:gd name="connsiteX3" fmla="*/ 187888 w 921499"/>
                    <a:gd name="connsiteY3" fmla="*/ 145945 h 1223548"/>
                    <a:gd name="connsiteX4" fmla="*/ 276900 w 921499"/>
                    <a:gd name="connsiteY4" fmla="*/ 607191 h 1223548"/>
                    <a:gd name="connsiteX5" fmla="*/ 627349 w 921499"/>
                    <a:gd name="connsiteY5" fmla="*/ 616 h 1223548"/>
                    <a:gd name="connsiteX6" fmla="*/ 560122 w 921499"/>
                    <a:gd name="connsiteY6" fmla="*/ 752849 h 1223548"/>
                    <a:gd name="connsiteX7" fmla="*/ 916170 w 921499"/>
                    <a:gd name="connsiteY7" fmla="*/ 299694 h 1223548"/>
                    <a:gd name="connsiteX8" fmla="*/ 548485 w 921499"/>
                    <a:gd name="connsiteY8" fmla="*/ 1061027 h 1223548"/>
                    <a:gd name="connsiteX9" fmla="*/ 465508 w 921499"/>
                    <a:gd name="connsiteY9" fmla="*/ 1223222 h 1223548"/>
                    <a:gd name="connsiteX10" fmla="*/ 357820 w 921499"/>
                    <a:gd name="connsiteY10" fmla="*/ 1019885 h 1223548"/>
                    <a:gd name="connsiteX11" fmla="*/ 50758 w 921499"/>
                    <a:gd name="connsiteY11" fmla="*/ 899186 h 1223548"/>
                    <a:gd name="connsiteX0" fmla="*/ 50758 w 921499"/>
                    <a:gd name="connsiteY0" fmla="*/ 899186 h 1083678"/>
                    <a:gd name="connsiteX1" fmla="*/ 42231 w 921499"/>
                    <a:gd name="connsiteY1" fmla="*/ 154037 h 1083678"/>
                    <a:gd name="connsiteX2" fmla="*/ 131244 w 921499"/>
                    <a:gd name="connsiteY2" fmla="*/ 744755 h 1083678"/>
                    <a:gd name="connsiteX3" fmla="*/ 187888 w 921499"/>
                    <a:gd name="connsiteY3" fmla="*/ 145945 h 1083678"/>
                    <a:gd name="connsiteX4" fmla="*/ 276900 w 921499"/>
                    <a:gd name="connsiteY4" fmla="*/ 607191 h 1083678"/>
                    <a:gd name="connsiteX5" fmla="*/ 627349 w 921499"/>
                    <a:gd name="connsiteY5" fmla="*/ 616 h 1083678"/>
                    <a:gd name="connsiteX6" fmla="*/ 560122 w 921499"/>
                    <a:gd name="connsiteY6" fmla="*/ 752849 h 1083678"/>
                    <a:gd name="connsiteX7" fmla="*/ 916170 w 921499"/>
                    <a:gd name="connsiteY7" fmla="*/ 299694 h 1083678"/>
                    <a:gd name="connsiteX8" fmla="*/ 548485 w 921499"/>
                    <a:gd name="connsiteY8" fmla="*/ 1061027 h 1083678"/>
                    <a:gd name="connsiteX9" fmla="*/ 473600 w 921499"/>
                    <a:gd name="connsiteY9" fmla="*/ 1020921 h 1083678"/>
                    <a:gd name="connsiteX10" fmla="*/ 357820 w 921499"/>
                    <a:gd name="connsiteY10" fmla="*/ 1019885 h 1083678"/>
                    <a:gd name="connsiteX11" fmla="*/ 50758 w 921499"/>
                    <a:gd name="connsiteY11" fmla="*/ 899186 h 1083678"/>
                    <a:gd name="connsiteX0" fmla="*/ 50758 w 921499"/>
                    <a:gd name="connsiteY0" fmla="*/ 906057 h 1090549"/>
                    <a:gd name="connsiteX1" fmla="*/ 42231 w 921499"/>
                    <a:gd name="connsiteY1" fmla="*/ 160908 h 1090549"/>
                    <a:gd name="connsiteX2" fmla="*/ 131244 w 921499"/>
                    <a:gd name="connsiteY2" fmla="*/ 751626 h 1090549"/>
                    <a:gd name="connsiteX3" fmla="*/ 187888 w 921499"/>
                    <a:gd name="connsiteY3" fmla="*/ 152816 h 1090549"/>
                    <a:gd name="connsiteX4" fmla="*/ 276900 w 921499"/>
                    <a:gd name="connsiteY4" fmla="*/ 614062 h 1090549"/>
                    <a:gd name="connsiteX5" fmla="*/ 454924 w 921499"/>
                    <a:gd name="connsiteY5" fmla="*/ 387485 h 1090549"/>
                    <a:gd name="connsiteX6" fmla="*/ 627349 w 921499"/>
                    <a:gd name="connsiteY6" fmla="*/ 7487 h 1090549"/>
                    <a:gd name="connsiteX7" fmla="*/ 560122 w 921499"/>
                    <a:gd name="connsiteY7" fmla="*/ 759720 h 1090549"/>
                    <a:gd name="connsiteX8" fmla="*/ 916170 w 921499"/>
                    <a:gd name="connsiteY8" fmla="*/ 306565 h 1090549"/>
                    <a:gd name="connsiteX9" fmla="*/ 548485 w 921499"/>
                    <a:gd name="connsiteY9" fmla="*/ 1067898 h 1090549"/>
                    <a:gd name="connsiteX10" fmla="*/ 473600 w 921499"/>
                    <a:gd name="connsiteY10" fmla="*/ 1027792 h 1090549"/>
                    <a:gd name="connsiteX11" fmla="*/ 357820 w 921499"/>
                    <a:gd name="connsiteY11" fmla="*/ 1026756 h 1090549"/>
                    <a:gd name="connsiteX12" fmla="*/ 50758 w 921499"/>
                    <a:gd name="connsiteY12" fmla="*/ 906057 h 1090549"/>
                    <a:gd name="connsiteX0" fmla="*/ 50758 w 921499"/>
                    <a:gd name="connsiteY0" fmla="*/ 1038031 h 1222523"/>
                    <a:gd name="connsiteX1" fmla="*/ 42231 w 921499"/>
                    <a:gd name="connsiteY1" fmla="*/ 292882 h 1222523"/>
                    <a:gd name="connsiteX2" fmla="*/ 131244 w 921499"/>
                    <a:gd name="connsiteY2" fmla="*/ 883600 h 1222523"/>
                    <a:gd name="connsiteX3" fmla="*/ 187888 w 921499"/>
                    <a:gd name="connsiteY3" fmla="*/ 284790 h 1222523"/>
                    <a:gd name="connsiteX4" fmla="*/ 276900 w 921499"/>
                    <a:gd name="connsiteY4" fmla="*/ 746036 h 1222523"/>
                    <a:gd name="connsiteX5" fmla="*/ 365912 w 921499"/>
                    <a:gd name="connsiteY5" fmla="*/ 1570 h 1222523"/>
                    <a:gd name="connsiteX6" fmla="*/ 454924 w 921499"/>
                    <a:gd name="connsiteY6" fmla="*/ 519459 h 1222523"/>
                    <a:gd name="connsiteX7" fmla="*/ 627349 w 921499"/>
                    <a:gd name="connsiteY7" fmla="*/ 139461 h 1222523"/>
                    <a:gd name="connsiteX8" fmla="*/ 560122 w 921499"/>
                    <a:gd name="connsiteY8" fmla="*/ 891694 h 1222523"/>
                    <a:gd name="connsiteX9" fmla="*/ 916170 w 921499"/>
                    <a:gd name="connsiteY9" fmla="*/ 438539 h 1222523"/>
                    <a:gd name="connsiteX10" fmla="*/ 548485 w 921499"/>
                    <a:gd name="connsiteY10" fmla="*/ 1199872 h 1222523"/>
                    <a:gd name="connsiteX11" fmla="*/ 473600 w 921499"/>
                    <a:gd name="connsiteY11" fmla="*/ 1159766 h 1222523"/>
                    <a:gd name="connsiteX12" fmla="*/ 357820 w 921499"/>
                    <a:gd name="connsiteY12" fmla="*/ 1158730 h 1222523"/>
                    <a:gd name="connsiteX13" fmla="*/ 50758 w 921499"/>
                    <a:gd name="connsiteY13" fmla="*/ 1038031 h 12225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921499" h="1222523">
                      <a:moveTo>
                        <a:pt x="50758" y="1038031"/>
                      </a:moveTo>
                      <a:cubicBezTo>
                        <a:pt x="-1840" y="893723"/>
                        <a:pt x="-26894" y="346888"/>
                        <a:pt x="42231" y="292882"/>
                      </a:cubicBezTo>
                      <a:cubicBezTo>
                        <a:pt x="77224" y="201058"/>
                        <a:pt x="60698" y="813414"/>
                        <a:pt x="131244" y="883600"/>
                      </a:cubicBezTo>
                      <a:cubicBezTo>
                        <a:pt x="169007" y="975310"/>
                        <a:pt x="132177" y="313057"/>
                        <a:pt x="187888" y="284790"/>
                      </a:cubicBezTo>
                      <a:cubicBezTo>
                        <a:pt x="228348" y="237586"/>
                        <a:pt x="230630" y="674502"/>
                        <a:pt x="276900" y="746036"/>
                      </a:cubicBezTo>
                      <a:cubicBezTo>
                        <a:pt x="297130" y="822910"/>
                        <a:pt x="336241" y="39333"/>
                        <a:pt x="365912" y="1570"/>
                      </a:cubicBezTo>
                      <a:cubicBezTo>
                        <a:pt x="395583" y="-36193"/>
                        <a:pt x="401911" y="620555"/>
                        <a:pt x="454924" y="519459"/>
                      </a:cubicBezTo>
                      <a:cubicBezTo>
                        <a:pt x="507938" y="418363"/>
                        <a:pt x="609816" y="77422"/>
                        <a:pt x="627349" y="139461"/>
                      </a:cubicBezTo>
                      <a:cubicBezTo>
                        <a:pt x="644882" y="201500"/>
                        <a:pt x="529518" y="754184"/>
                        <a:pt x="560122" y="891694"/>
                      </a:cubicBezTo>
                      <a:cubicBezTo>
                        <a:pt x="590726" y="1029204"/>
                        <a:pt x="862814" y="414149"/>
                        <a:pt x="916170" y="438539"/>
                      </a:cubicBezTo>
                      <a:cubicBezTo>
                        <a:pt x="969526" y="462929"/>
                        <a:pt x="606063" y="1133614"/>
                        <a:pt x="548485" y="1199872"/>
                      </a:cubicBezTo>
                      <a:cubicBezTo>
                        <a:pt x="490907" y="1266130"/>
                        <a:pt x="505378" y="1166623"/>
                        <a:pt x="473600" y="1159766"/>
                      </a:cubicBezTo>
                      <a:cubicBezTo>
                        <a:pt x="441822" y="1152909"/>
                        <a:pt x="426945" y="1212736"/>
                        <a:pt x="357820" y="1158730"/>
                      </a:cubicBezTo>
                      <a:cubicBezTo>
                        <a:pt x="288695" y="1104724"/>
                        <a:pt x="103356" y="1182339"/>
                        <a:pt x="50758" y="1038031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  <a:sp3d prstMaterial="plastic">
                  <a:bevelT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170" name="Grupė 169"/>
          <p:cNvGrpSpPr/>
          <p:nvPr/>
        </p:nvGrpSpPr>
        <p:grpSpPr>
          <a:xfrm>
            <a:off x="6020668" y="89059"/>
            <a:ext cx="2627311" cy="1656663"/>
            <a:chOff x="315359" y="4942289"/>
            <a:chExt cx="4369490" cy="2101733"/>
          </a:xfrm>
        </p:grpSpPr>
        <p:sp>
          <p:nvSpPr>
            <p:cNvPr id="171" name="Struktūrinė schema: išskyrimas 4"/>
            <p:cNvSpPr/>
            <p:nvPr/>
          </p:nvSpPr>
          <p:spPr>
            <a:xfrm>
              <a:off x="2259524" y="5283692"/>
              <a:ext cx="1401203" cy="1087103"/>
            </a:xfrm>
            <a:custGeom>
              <a:avLst/>
              <a:gdLst>
                <a:gd name="connsiteX0" fmla="*/ 0 w 10000"/>
                <a:gd name="connsiteY0" fmla="*/ 10000 h 10000"/>
                <a:gd name="connsiteX1" fmla="*/ 5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0" fmla="*/ 3600 w 13600"/>
                <a:gd name="connsiteY0" fmla="*/ 11191 h 11191"/>
                <a:gd name="connsiteX1" fmla="*/ 164 w 13600"/>
                <a:gd name="connsiteY1" fmla="*/ 0 h 11191"/>
                <a:gd name="connsiteX2" fmla="*/ 8600 w 13600"/>
                <a:gd name="connsiteY2" fmla="*/ 1191 h 11191"/>
                <a:gd name="connsiteX3" fmla="*/ 13600 w 13600"/>
                <a:gd name="connsiteY3" fmla="*/ 11191 h 11191"/>
                <a:gd name="connsiteX4" fmla="*/ 3600 w 13600"/>
                <a:gd name="connsiteY4" fmla="*/ 11191 h 11191"/>
                <a:gd name="connsiteX0" fmla="*/ 3600 w 13600"/>
                <a:gd name="connsiteY0" fmla="*/ 11191 h 11191"/>
                <a:gd name="connsiteX1" fmla="*/ 164 w 13600"/>
                <a:gd name="connsiteY1" fmla="*/ 0 h 11191"/>
                <a:gd name="connsiteX2" fmla="*/ 8600 w 13600"/>
                <a:gd name="connsiteY2" fmla="*/ 1191 h 11191"/>
                <a:gd name="connsiteX3" fmla="*/ 13600 w 13600"/>
                <a:gd name="connsiteY3" fmla="*/ 11191 h 11191"/>
                <a:gd name="connsiteX4" fmla="*/ 3600 w 13600"/>
                <a:gd name="connsiteY4" fmla="*/ 11191 h 11191"/>
                <a:gd name="connsiteX0" fmla="*/ 3600 w 13600"/>
                <a:gd name="connsiteY0" fmla="*/ 12091 h 12091"/>
                <a:gd name="connsiteX1" fmla="*/ 164 w 13600"/>
                <a:gd name="connsiteY1" fmla="*/ 900 h 12091"/>
                <a:gd name="connsiteX2" fmla="*/ 4193 w 13600"/>
                <a:gd name="connsiteY2" fmla="*/ 467 h 12091"/>
                <a:gd name="connsiteX3" fmla="*/ 8600 w 13600"/>
                <a:gd name="connsiteY3" fmla="*/ 2091 h 12091"/>
                <a:gd name="connsiteX4" fmla="*/ 13600 w 13600"/>
                <a:gd name="connsiteY4" fmla="*/ 12091 h 12091"/>
                <a:gd name="connsiteX5" fmla="*/ 3600 w 13600"/>
                <a:gd name="connsiteY5" fmla="*/ 12091 h 12091"/>
                <a:gd name="connsiteX0" fmla="*/ 3600 w 13600"/>
                <a:gd name="connsiteY0" fmla="*/ 11624 h 11624"/>
                <a:gd name="connsiteX1" fmla="*/ 164 w 13600"/>
                <a:gd name="connsiteY1" fmla="*/ 433 h 11624"/>
                <a:gd name="connsiteX2" fmla="*/ 4193 w 13600"/>
                <a:gd name="connsiteY2" fmla="*/ 0 h 11624"/>
                <a:gd name="connsiteX3" fmla="*/ 8600 w 13600"/>
                <a:gd name="connsiteY3" fmla="*/ 1624 h 11624"/>
                <a:gd name="connsiteX4" fmla="*/ 13600 w 13600"/>
                <a:gd name="connsiteY4" fmla="*/ 11624 h 11624"/>
                <a:gd name="connsiteX5" fmla="*/ 3600 w 13600"/>
                <a:gd name="connsiteY5" fmla="*/ 11624 h 11624"/>
                <a:gd name="connsiteX0" fmla="*/ 3600 w 13600"/>
                <a:gd name="connsiteY0" fmla="*/ 11624 h 11624"/>
                <a:gd name="connsiteX1" fmla="*/ 164 w 13600"/>
                <a:gd name="connsiteY1" fmla="*/ 433 h 11624"/>
                <a:gd name="connsiteX2" fmla="*/ 4193 w 13600"/>
                <a:gd name="connsiteY2" fmla="*/ 0 h 11624"/>
                <a:gd name="connsiteX3" fmla="*/ 8600 w 13600"/>
                <a:gd name="connsiteY3" fmla="*/ 1624 h 11624"/>
                <a:gd name="connsiteX4" fmla="*/ 13600 w 13600"/>
                <a:gd name="connsiteY4" fmla="*/ 11624 h 11624"/>
                <a:gd name="connsiteX5" fmla="*/ 3600 w 13600"/>
                <a:gd name="connsiteY5" fmla="*/ 11624 h 11624"/>
                <a:gd name="connsiteX0" fmla="*/ 3600 w 13600"/>
                <a:gd name="connsiteY0" fmla="*/ 11624 h 11624"/>
                <a:gd name="connsiteX1" fmla="*/ 164 w 13600"/>
                <a:gd name="connsiteY1" fmla="*/ 433 h 11624"/>
                <a:gd name="connsiteX2" fmla="*/ 4193 w 13600"/>
                <a:gd name="connsiteY2" fmla="*/ 0 h 11624"/>
                <a:gd name="connsiteX3" fmla="*/ 6124 w 13600"/>
                <a:gd name="connsiteY3" fmla="*/ 5453 h 11624"/>
                <a:gd name="connsiteX4" fmla="*/ 8600 w 13600"/>
                <a:gd name="connsiteY4" fmla="*/ 1624 h 11624"/>
                <a:gd name="connsiteX5" fmla="*/ 13600 w 13600"/>
                <a:gd name="connsiteY5" fmla="*/ 11624 h 11624"/>
                <a:gd name="connsiteX6" fmla="*/ 3600 w 13600"/>
                <a:gd name="connsiteY6" fmla="*/ 11624 h 11624"/>
                <a:gd name="connsiteX0" fmla="*/ 3600 w 13600"/>
                <a:gd name="connsiteY0" fmla="*/ 11624 h 11624"/>
                <a:gd name="connsiteX1" fmla="*/ 164 w 13600"/>
                <a:gd name="connsiteY1" fmla="*/ 433 h 11624"/>
                <a:gd name="connsiteX2" fmla="*/ 4193 w 13600"/>
                <a:gd name="connsiteY2" fmla="*/ 0 h 11624"/>
                <a:gd name="connsiteX3" fmla="*/ 6124 w 13600"/>
                <a:gd name="connsiteY3" fmla="*/ 5453 h 11624"/>
                <a:gd name="connsiteX4" fmla="*/ 8600 w 13600"/>
                <a:gd name="connsiteY4" fmla="*/ 1624 h 11624"/>
                <a:gd name="connsiteX5" fmla="*/ 7215 w 13600"/>
                <a:gd name="connsiteY5" fmla="*/ 7443 h 11624"/>
                <a:gd name="connsiteX6" fmla="*/ 13600 w 13600"/>
                <a:gd name="connsiteY6" fmla="*/ 11624 h 11624"/>
                <a:gd name="connsiteX7" fmla="*/ 3600 w 13600"/>
                <a:gd name="connsiteY7" fmla="*/ 11624 h 11624"/>
                <a:gd name="connsiteX0" fmla="*/ 3546 w 13546"/>
                <a:gd name="connsiteY0" fmla="*/ 11624 h 11624"/>
                <a:gd name="connsiteX1" fmla="*/ 2209 w 13546"/>
                <a:gd name="connsiteY1" fmla="*/ 5972 h 11624"/>
                <a:gd name="connsiteX2" fmla="*/ 110 w 13546"/>
                <a:gd name="connsiteY2" fmla="*/ 433 h 11624"/>
                <a:gd name="connsiteX3" fmla="*/ 4139 w 13546"/>
                <a:gd name="connsiteY3" fmla="*/ 0 h 11624"/>
                <a:gd name="connsiteX4" fmla="*/ 6070 w 13546"/>
                <a:gd name="connsiteY4" fmla="*/ 5453 h 11624"/>
                <a:gd name="connsiteX5" fmla="*/ 8546 w 13546"/>
                <a:gd name="connsiteY5" fmla="*/ 1624 h 11624"/>
                <a:gd name="connsiteX6" fmla="*/ 7161 w 13546"/>
                <a:gd name="connsiteY6" fmla="*/ 7443 h 11624"/>
                <a:gd name="connsiteX7" fmla="*/ 13546 w 13546"/>
                <a:gd name="connsiteY7" fmla="*/ 11624 h 11624"/>
                <a:gd name="connsiteX8" fmla="*/ 3546 w 13546"/>
                <a:gd name="connsiteY8" fmla="*/ 11624 h 11624"/>
                <a:gd name="connsiteX0" fmla="*/ 3546 w 13546"/>
                <a:gd name="connsiteY0" fmla="*/ 11624 h 11624"/>
                <a:gd name="connsiteX1" fmla="*/ 2209 w 13546"/>
                <a:gd name="connsiteY1" fmla="*/ 5972 h 11624"/>
                <a:gd name="connsiteX2" fmla="*/ 110 w 13546"/>
                <a:gd name="connsiteY2" fmla="*/ 433 h 11624"/>
                <a:gd name="connsiteX3" fmla="*/ 4139 w 13546"/>
                <a:gd name="connsiteY3" fmla="*/ 0 h 11624"/>
                <a:gd name="connsiteX4" fmla="*/ 6070 w 13546"/>
                <a:gd name="connsiteY4" fmla="*/ 5453 h 11624"/>
                <a:gd name="connsiteX5" fmla="*/ 8546 w 13546"/>
                <a:gd name="connsiteY5" fmla="*/ 1624 h 11624"/>
                <a:gd name="connsiteX6" fmla="*/ 7161 w 13546"/>
                <a:gd name="connsiteY6" fmla="*/ 7443 h 11624"/>
                <a:gd name="connsiteX7" fmla="*/ 10184 w 13546"/>
                <a:gd name="connsiteY7" fmla="*/ 2856 h 11624"/>
                <a:gd name="connsiteX8" fmla="*/ 13546 w 13546"/>
                <a:gd name="connsiteY8" fmla="*/ 11624 h 11624"/>
                <a:gd name="connsiteX9" fmla="*/ 3546 w 13546"/>
                <a:gd name="connsiteY9" fmla="*/ 11624 h 11624"/>
                <a:gd name="connsiteX0" fmla="*/ 3546 w 13546"/>
                <a:gd name="connsiteY0" fmla="*/ 11624 h 11624"/>
                <a:gd name="connsiteX1" fmla="*/ 2209 w 13546"/>
                <a:gd name="connsiteY1" fmla="*/ 5972 h 11624"/>
                <a:gd name="connsiteX2" fmla="*/ 110 w 13546"/>
                <a:gd name="connsiteY2" fmla="*/ 433 h 11624"/>
                <a:gd name="connsiteX3" fmla="*/ 4139 w 13546"/>
                <a:gd name="connsiteY3" fmla="*/ 0 h 11624"/>
                <a:gd name="connsiteX4" fmla="*/ 6070 w 13546"/>
                <a:gd name="connsiteY4" fmla="*/ 5453 h 11624"/>
                <a:gd name="connsiteX5" fmla="*/ 8546 w 13546"/>
                <a:gd name="connsiteY5" fmla="*/ 1624 h 11624"/>
                <a:gd name="connsiteX6" fmla="*/ 7161 w 13546"/>
                <a:gd name="connsiteY6" fmla="*/ 7443 h 11624"/>
                <a:gd name="connsiteX7" fmla="*/ 10184 w 13546"/>
                <a:gd name="connsiteY7" fmla="*/ 2856 h 11624"/>
                <a:gd name="connsiteX8" fmla="*/ 8505 w 13546"/>
                <a:gd name="connsiteY8" fmla="*/ 9607 h 11624"/>
                <a:gd name="connsiteX9" fmla="*/ 13546 w 13546"/>
                <a:gd name="connsiteY9" fmla="*/ 11624 h 11624"/>
                <a:gd name="connsiteX10" fmla="*/ 3546 w 13546"/>
                <a:gd name="connsiteY10" fmla="*/ 11624 h 11624"/>
                <a:gd name="connsiteX0" fmla="*/ 3458 w 13458"/>
                <a:gd name="connsiteY0" fmla="*/ 11631 h 11631"/>
                <a:gd name="connsiteX1" fmla="*/ 2121 w 13458"/>
                <a:gd name="connsiteY1" fmla="*/ 5979 h 11631"/>
                <a:gd name="connsiteX2" fmla="*/ 22 w 13458"/>
                <a:gd name="connsiteY2" fmla="*/ 440 h 11631"/>
                <a:gd name="connsiteX3" fmla="*/ 2540 w 13458"/>
                <a:gd name="connsiteY3" fmla="*/ 1998 h 11631"/>
                <a:gd name="connsiteX4" fmla="*/ 4051 w 13458"/>
                <a:gd name="connsiteY4" fmla="*/ 7 h 11631"/>
                <a:gd name="connsiteX5" fmla="*/ 5982 w 13458"/>
                <a:gd name="connsiteY5" fmla="*/ 5460 h 11631"/>
                <a:gd name="connsiteX6" fmla="*/ 8458 w 13458"/>
                <a:gd name="connsiteY6" fmla="*/ 1631 h 11631"/>
                <a:gd name="connsiteX7" fmla="*/ 7073 w 13458"/>
                <a:gd name="connsiteY7" fmla="*/ 7450 h 11631"/>
                <a:gd name="connsiteX8" fmla="*/ 10096 w 13458"/>
                <a:gd name="connsiteY8" fmla="*/ 2863 h 11631"/>
                <a:gd name="connsiteX9" fmla="*/ 8417 w 13458"/>
                <a:gd name="connsiteY9" fmla="*/ 9614 h 11631"/>
                <a:gd name="connsiteX10" fmla="*/ 13458 w 13458"/>
                <a:gd name="connsiteY10" fmla="*/ 11631 h 11631"/>
                <a:gd name="connsiteX11" fmla="*/ 3458 w 13458"/>
                <a:gd name="connsiteY11" fmla="*/ 11631 h 11631"/>
                <a:gd name="connsiteX0" fmla="*/ 3458 w 13458"/>
                <a:gd name="connsiteY0" fmla="*/ 11627 h 11627"/>
                <a:gd name="connsiteX1" fmla="*/ 2121 w 13458"/>
                <a:gd name="connsiteY1" fmla="*/ 5975 h 11627"/>
                <a:gd name="connsiteX2" fmla="*/ 22 w 13458"/>
                <a:gd name="connsiteY2" fmla="*/ 436 h 11627"/>
                <a:gd name="connsiteX3" fmla="*/ 3547 w 13458"/>
                <a:gd name="connsiteY3" fmla="*/ 7273 h 11627"/>
                <a:gd name="connsiteX4" fmla="*/ 4051 w 13458"/>
                <a:gd name="connsiteY4" fmla="*/ 3 h 11627"/>
                <a:gd name="connsiteX5" fmla="*/ 5982 w 13458"/>
                <a:gd name="connsiteY5" fmla="*/ 5456 h 11627"/>
                <a:gd name="connsiteX6" fmla="*/ 8458 w 13458"/>
                <a:gd name="connsiteY6" fmla="*/ 1627 h 11627"/>
                <a:gd name="connsiteX7" fmla="*/ 7073 w 13458"/>
                <a:gd name="connsiteY7" fmla="*/ 7446 h 11627"/>
                <a:gd name="connsiteX8" fmla="*/ 10096 w 13458"/>
                <a:gd name="connsiteY8" fmla="*/ 2859 h 11627"/>
                <a:gd name="connsiteX9" fmla="*/ 8417 w 13458"/>
                <a:gd name="connsiteY9" fmla="*/ 9610 h 11627"/>
                <a:gd name="connsiteX10" fmla="*/ 13458 w 13458"/>
                <a:gd name="connsiteY10" fmla="*/ 11627 h 11627"/>
                <a:gd name="connsiteX11" fmla="*/ 3458 w 13458"/>
                <a:gd name="connsiteY11" fmla="*/ 11627 h 11627"/>
                <a:gd name="connsiteX0" fmla="*/ 3458 w 13458"/>
                <a:gd name="connsiteY0" fmla="*/ 11627 h 11627"/>
                <a:gd name="connsiteX1" fmla="*/ 2121 w 13458"/>
                <a:gd name="connsiteY1" fmla="*/ 5975 h 11627"/>
                <a:gd name="connsiteX2" fmla="*/ 22 w 13458"/>
                <a:gd name="connsiteY2" fmla="*/ 436 h 11627"/>
                <a:gd name="connsiteX3" fmla="*/ 4638 w 13458"/>
                <a:gd name="connsiteY3" fmla="*/ 6840 h 11627"/>
                <a:gd name="connsiteX4" fmla="*/ 4051 w 13458"/>
                <a:gd name="connsiteY4" fmla="*/ 3 h 11627"/>
                <a:gd name="connsiteX5" fmla="*/ 5982 w 13458"/>
                <a:gd name="connsiteY5" fmla="*/ 5456 h 11627"/>
                <a:gd name="connsiteX6" fmla="*/ 8458 w 13458"/>
                <a:gd name="connsiteY6" fmla="*/ 1627 h 11627"/>
                <a:gd name="connsiteX7" fmla="*/ 7073 w 13458"/>
                <a:gd name="connsiteY7" fmla="*/ 7446 h 11627"/>
                <a:gd name="connsiteX8" fmla="*/ 10096 w 13458"/>
                <a:gd name="connsiteY8" fmla="*/ 2859 h 11627"/>
                <a:gd name="connsiteX9" fmla="*/ 8417 w 13458"/>
                <a:gd name="connsiteY9" fmla="*/ 9610 h 11627"/>
                <a:gd name="connsiteX10" fmla="*/ 13458 w 13458"/>
                <a:gd name="connsiteY10" fmla="*/ 11627 h 11627"/>
                <a:gd name="connsiteX11" fmla="*/ 3458 w 13458"/>
                <a:gd name="connsiteY11" fmla="*/ 11627 h 11627"/>
                <a:gd name="connsiteX0" fmla="*/ 3458 w 13458"/>
                <a:gd name="connsiteY0" fmla="*/ 11627 h 11627"/>
                <a:gd name="connsiteX1" fmla="*/ 2121 w 13458"/>
                <a:gd name="connsiteY1" fmla="*/ 5975 h 11627"/>
                <a:gd name="connsiteX2" fmla="*/ 22 w 13458"/>
                <a:gd name="connsiteY2" fmla="*/ 436 h 11627"/>
                <a:gd name="connsiteX3" fmla="*/ 4638 w 13458"/>
                <a:gd name="connsiteY3" fmla="*/ 6840 h 11627"/>
                <a:gd name="connsiteX4" fmla="*/ 4051 w 13458"/>
                <a:gd name="connsiteY4" fmla="*/ 3 h 11627"/>
                <a:gd name="connsiteX5" fmla="*/ 5898 w 13458"/>
                <a:gd name="connsiteY5" fmla="*/ 5023 h 11627"/>
                <a:gd name="connsiteX6" fmla="*/ 8458 w 13458"/>
                <a:gd name="connsiteY6" fmla="*/ 1627 h 11627"/>
                <a:gd name="connsiteX7" fmla="*/ 7073 w 13458"/>
                <a:gd name="connsiteY7" fmla="*/ 7446 h 11627"/>
                <a:gd name="connsiteX8" fmla="*/ 10096 w 13458"/>
                <a:gd name="connsiteY8" fmla="*/ 2859 h 11627"/>
                <a:gd name="connsiteX9" fmla="*/ 8417 w 13458"/>
                <a:gd name="connsiteY9" fmla="*/ 9610 h 11627"/>
                <a:gd name="connsiteX10" fmla="*/ 13458 w 13458"/>
                <a:gd name="connsiteY10" fmla="*/ 11627 h 11627"/>
                <a:gd name="connsiteX11" fmla="*/ 3458 w 13458"/>
                <a:gd name="connsiteY11" fmla="*/ 11627 h 11627"/>
                <a:gd name="connsiteX0" fmla="*/ 4536 w 14536"/>
                <a:gd name="connsiteY0" fmla="*/ 11627 h 11627"/>
                <a:gd name="connsiteX1" fmla="*/ 9 w 14536"/>
                <a:gd name="connsiteY1" fmla="*/ 4331 h 11627"/>
                <a:gd name="connsiteX2" fmla="*/ 3199 w 14536"/>
                <a:gd name="connsiteY2" fmla="*/ 5975 h 11627"/>
                <a:gd name="connsiteX3" fmla="*/ 1100 w 14536"/>
                <a:gd name="connsiteY3" fmla="*/ 436 h 11627"/>
                <a:gd name="connsiteX4" fmla="*/ 5716 w 14536"/>
                <a:gd name="connsiteY4" fmla="*/ 6840 h 11627"/>
                <a:gd name="connsiteX5" fmla="*/ 5129 w 14536"/>
                <a:gd name="connsiteY5" fmla="*/ 3 h 11627"/>
                <a:gd name="connsiteX6" fmla="*/ 6976 w 14536"/>
                <a:gd name="connsiteY6" fmla="*/ 5023 h 11627"/>
                <a:gd name="connsiteX7" fmla="*/ 9536 w 14536"/>
                <a:gd name="connsiteY7" fmla="*/ 1627 h 11627"/>
                <a:gd name="connsiteX8" fmla="*/ 8151 w 14536"/>
                <a:gd name="connsiteY8" fmla="*/ 7446 h 11627"/>
                <a:gd name="connsiteX9" fmla="*/ 11174 w 14536"/>
                <a:gd name="connsiteY9" fmla="*/ 2859 h 11627"/>
                <a:gd name="connsiteX10" fmla="*/ 9495 w 14536"/>
                <a:gd name="connsiteY10" fmla="*/ 9610 h 11627"/>
                <a:gd name="connsiteX11" fmla="*/ 14536 w 14536"/>
                <a:gd name="connsiteY11" fmla="*/ 11627 h 11627"/>
                <a:gd name="connsiteX12" fmla="*/ 4536 w 14536"/>
                <a:gd name="connsiteY12" fmla="*/ 11627 h 11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536" h="11627">
                  <a:moveTo>
                    <a:pt x="4536" y="11627"/>
                  </a:moveTo>
                  <a:cubicBezTo>
                    <a:pt x="2688" y="10988"/>
                    <a:pt x="232" y="5273"/>
                    <a:pt x="9" y="4331"/>
                  </a:cubicBezTo>
                  <a:cubicBezTo>
                    <a:pt x="-214" y="3389"/>
                    <a:pt x="3591" y="7201"/>
                    <a:pt x="3199" y="5975"/>
                  </a:cubicBezTo>
                  <a:cubicBezTo>
                    <a:pt x="2807" y="4749"/>
                    <a:pt x="862" y="667"/>
                    <a:pt x="1100" y="436"/>
                  </a:cubicBezTo>
                  <a:cubicBezTo>
                    <a:pt x="1338" y="205"/>
                    <a:pt x="5045" y="6912"/>
                    <a:pt x="5716" y="6840"/>
                  </a:cubicBezTo>
                  <a:cubicBezTo>
                    <a:pt x="6387" y="6768"/>
                    <a:pt x="4723" y="-141"/>
                    <a:pt x="5129" y="3"/>
                  </a:cubicBezTo>
                  <a:cubicBezTo>
                    <a:pt x="6234" y="-11"/>
                    <a:pt x="6242" y="4752"/>
                    <a:pt x="6976" y="5023"/>
                  </a:cubicBezTo>
                  <a:cubicBezTo>
                    <a:pt x="7710" y="5294"/>
                    <a:pt x="8906" y="1858"/>
                    <a:pt x="9536" y="1627"/>
                  </a:cubicBezTo>
                  <a:cubicBezTo>
                    <a:pt x="9970" y="2442"/>
                    <a:pt x="7717" y="6631"/>
                    <a:pt x="8151" y="7446"/>
                  </a:cubicBezTo>
                  <a:cubicBezTo>
                    <a:pt x="8739" y="7879"/>
                    <a:pt x="10586" y="2426"/>
                    <a:pt x="11174" y="2859"/>
                  </a:cubicBezTo>
                  <a:cubicBezTo>
                    <a:pt x="11705" y="4417"/>
                    <a:pt x="8964" y="8052"/>
                    <a:pt x="9495" y="9610"/>
                  </a:cubicBezTo>
                  <a:lnTo>
                    <a:pt x="14536" y="11627"/>
                  </a:lnTo>
                  <a:lnTo>
                    <a:pt x="4536" y="11627"/>
                  </a:lnTo>
                  <a:close/>
                </a:path>
              </a:pathLst>
            </a:custGeom>
            <a:solidFill>
              <a:srgbClr val="5C8C81"/>
            </a:solidFill>
            <a:ln>
              <a:solidFill>
                <a:srgbClr val="5C8C81"/>
              </a:solidFill>
            </a:ln>
            <a:scene3d>
              <a:camera prst="orthographicFront"/>
              <a:lightRig rig="harsh" dir="t"/>
            </a:scene3d>
            <a:sp3d prstMaterial="matt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38100" h="38100"/>
              </a:sp3d>
            </a:bodyPr>
            <a:lstStyle/>
            <a:p>
              <a:pPr algn="ctr"/>
              <a:endParaRPr lang="en-GB">
                <a:ln>
                  <a:solidFill>
                    <a:srgbClr val="5C8C81"/>
                  </a:solidFill>
                </a:ln>
                <a:solidFill>
                  <a:srgbClr val="5C8C81"/>
                </a:solidFill>
              </a:endParaRPr>
            </a:p>
          </p:txBody>
        </p:sp>
        <p:grpSp>
          <p:nvGrpSpPr>
            <p:cNvPr id="172" name="Grupė 171"/>
            <p:cNvGrpSpPr/>
            <p:nvPr/>
          </p:nvGrpSpPr>
          <p:grpSpPr>
            <a:xfrm>
              <a:off x="315359" y="4942289"/>
              <a:ext cx="4369490" cy="2101733"/>
              <a:chOff x="315804" y="4942289"/>
              <a:chExt cx="4369490" cy="2101733"/>
            </a:xfrm>
            <a:scene3d>
              <a:camera prst="orthographicFront"/>
              <a:lightRig rig="harsh" dir="t"/>
            </a:scene3d>
          </p:grpSpPr>
          <p:sp>
            <p:nvSpPr>
              <p:cNvPr id="173" name="Struktūrinė schema: išskyrimas 4"/>
              <p:cNvSpPr/>
              <p:nvPr/>
            </p:nvSpPr>
            <p:spPr>
              <a:xfrm>
                <a:off x="3284091" y="5780512"/>
                <a:ext cx="1401203" cy="1087103"/>
              </a:xfrm>
              <a:custGeom>
                <a:avLst/>
                <a:gdLst>
                  <a:gd name="connsiteX0" fmla="*/ 0 w 10000"/>
                  <a:gd name="connsiteY0" fmla="*/ 10000 h 10000"/>
                  <a:gd name="connsiteX1" fmla="*/ 5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0" fmla="*/ 3600 w 13600"/>
                  <a:gd name="connsiteY0" fmla="*/ 11191 h 11191"/>
                  <a:gd name="connsiteX1" fmla="*/ 164 w 13600"/>
                  <a:gd name="connsiteY1" fmla="*/ 0 h 11191"/>
                  <a:gd name="connsiteX2" fmla="*/ 8600 w 13600"/>
                  <a:gd name="connsiteY2" fmla="*/ 1191 h 11191"/>
                  <a:gd name="connsiteX3" fmla="*/ 13600 w 13600"/>
                  <a:gd name="connsiteY3" fmla="*/ 11191 h 11191"/>
                  <a:gd name="connsiteX4" fmla="*/ 3600 w 13600"/>
                  <a:gd name="connsiteY4" fmla="*/ 11191 h 11191"/>
                  <a:gd name="connsiteX0" fmla="*/ 3600 w 13600"/>
                  <a:gd name="connsiteY0" fmla="*/ 11191 h 11191"/>
                  <a:gd name="connsiteX1" fmla="*/ 164 w 13600"/>
                  <a:gd name="connsiteY1" fmla="*/ 0 h 11191"/>
                  <a:gd name="connsiteX2" fmla="*/ 8600 w 13600"/>
                  <a:gd name="connsiteY2" fmla="*/ 1191 h 11191"/>
                  <a:gd name="connsiteX3" fmla="*/ 13600 w 13600"/>
                  <a:gd name="connsiteY3" fmla="*/ 11191 h 11191"/>
                  <a:gd name="connsiteX4" fmla="*/ 3600 w 13600"/>
                  <a:gd name="connsiteY4" fmla="*/ 11191 h 11191"/>
                  <a:gd name="connsiteX0" fmla="*/ 3600 w 13600"/>
                  <a:gd name="connsiteY0" fmla="*/ 12091 h 12091"/>
                  <a:gd name="connsiteX1" fmla="*/ 164 w 13600"/>
                  <a:gd name="connsiteY1" fmla="*/ 900 h 12091"/>
                  <a:gd name="connsiteX2" fmla="*/ 4193 w 13600"/>
                  <a:gd name="connsiteY2" fmla="*/ 467 h 12091"/>
                  <a:gd name="connsiteX3" fmla="*/ 8600 w 13600"/>
                  <a:gd name="connsiteY3" fmla="*/ 2091 h 12091"/>
                  <a:gd name="connsiteX4" fmla="*/ 13600 w 13600"/>
                  <a:gd name="connsiteY4" fmla="*/ 12091 h 12091"/>
                  <a:gd name="connsiteX5" fmla="*/ 3600 w 13600"/>
                  <a:gd name="connsiteY5" fmla="*/ 12091 h 12091"/>
                  <a:gd name="connsiteX0" fmla="*/ 3600 w 13600"/>
                  <a:gd name="connsiteY0" fmla="*/ 11624 h 11624"/>
                  <a:gd name="connsiteX1" fmla="*/ 164 w 13600"/>
                  <a:gd name="connsiteY1" fmla="*/ 433 h 11624"/>
                  <a:gd name="connsiteX2" fmla="*/ 4193 w 13600"/>
                  <a:gd name="connsiteY2" fmla="*/ 0 h 11624"/>
                  <a:gd name="connsiteX3" fmla="*/ 8600 w 13600"/>
                  <a:gd name="connsiteY3" fmla="*/ 1624 h 11624"/>
                  <a:gd name="connsiteX4" fmla="*/ 13600 w 13600"/>
                  <a:gd name="connsiteY4" fmla="*/ 11624 h 11624"/>
                  <a:gd name="connsiteX5" fmla="*/ 3600 w 13600"/>
                  <a:gd name="connsiteY5" fmla="*/ 11624 h 11624"/>
                  <a:gd name="connsiteX0" fmla="*/ 3600 w 13600"/>
                  <a:gd name="connsiteY0" fmla="*/ 11624 h 11624"/>
                  <a:gd name="connsiteX1" fmla="*/ 164 w 13600"/>
                  <a:gd name="connsiteY1" fmla="*/ 433 h 11624"/>
                  <a:gd name="connsiteX2" fmla="*/ 4193 w 13600"/>
                  <a:gd name="connsiteY2" fmla="*/ 0 h 11624"/>
                  <a:gd name="connsiteX3" fmla="*/ 8600 w 13600"/>
                  <a:gd name="connsiteY3" fmla="*/ 1624 h 11624"/>
                  <a:gd name="connsiteX4" fmla="*/ 13600 w 13600"/>
                  <a:gd name="connsiteY4" fmla="*/ 11624 h 11624"/>
                  <a:gd name="connsiteX5" fmla="*/ 3600 w 13600"/>
                  <a:gd name="connsiteY5" fmla="*/ 11624 h 11624"/>
                  <a:gd name="connsiteX0" fmla="*/ 3600 w 13600"/>
                  <a:gd name="connsiteY0" fmla="*/ 11624 h 11624"/>
                  <a:gd name="connsiteX1" fmla="*/ 164 w 13600"/>
                  <a:gd name="connsiteY1" fmla="*/ 433 h 11624"/>
                  <a:gd name="connsiteX2" fmla="*/ 4193 w 13600"/>
                  <a:gd name="connsiteY2" fmla="*/ 0 h 11624"/>
                  <a:gd name="connsiteX3" fmla="*/ 6124 w 13600"/>
                  <a:gd name="connsiteY3" fmla="*/ 5453 h 11624"/>
                  <a:gd name="connsiteX4" fmla="*/ 8600 w 13600"/>
                  <a:gd name="connsiteY4" fmla="*/ 1624 h 11624"/>
                  <a:gd name="connsiteX5" fmla="*/ 13600 w 13600"/>
                  <a:gd name="connsiteY5" fmla="*/ 11624 h 11624"/>
                  <a:gd name="connsiteX6" fmla="*/ 3600 w 13600"/>
                  <a:gd name="connsiteY6" fmla="*/ 11624 h 11624"/>
                  <a:gd name="connsiteX0" fmla="*/ 3600 w 13600"/>
                  <a:gd name="connsiteY0" fmla="*/ 11624 h 11624"/>
                  <a:gd name="connsiteX1" fmla="*/ 164 w 13600"/>
                  <a:gd name="connsiteY1" fmla="*/ 433 h 11624"/>
                  <a:gd name="connsiteX2" fmla="*/ 4193 w 13600"/>
                  <a:gd name="connsiteY2" fmla="*/ 0 h 11624"/>
                  <a:gd name="connsiteX3" fmla="*/ 6124 w 13600"/>
                  <a:gd name="connsiteY3" fmla="*/ 5453 h 11624"/>
                  <a:gd name="connsiteX4" fmla="*/ 8600 w 13600"/>
                  <a:gd name="connsiteY4" fmla="*/ 1624 h 11624"/>
                  <a:gd name="connsiteX5" fmla="*/ 7215 w 13600"/>
                  <a:gd name="connsiteY5" fmla="*/ 7443 h 11624"/>
                  <a:gd name="connsiteX6" fmla="*/ 13600 w 13600"/>
                  <a:gd name="connsiteY6" fmla="*/ 11624 h 11624"/>
                  <a:gd name="connsiteX7" fmla="*/ 3600 w 13600"/>
                  <a:gd name="connsiteY7" fmla="*/ 11624 h 11624"/>
                  <a:gd name="connsiteX0" fmla="*/ 3546 w 13546"/>
                  <a:gd name="connsiteY0" fmla="*/ 11624 h 11624"/>
                  <a:gd name="connsiteX1" fmla="*/ 2209 w 13546"/>
                  <a:gd name="connsiteY1" fmla="*/ 5972 h 11624"/>
                  <a:gd name="connsiteX2" fmla="*/ 110 w 13546"/>
                  <a:gd name="connsiteY2" fmla="*/ 433 h 11624"/>
                  <a:gd name="connsiteX3" fmla="*/ 4139 w 13546"/>
                  <a:gd name="connsiteY3" fmla="*/ 0 h 11624"/>
                  <a:gd name="connsiteX4" fmla="*/ 6070 w 13546"/>
                  <a:gd name="connsiteY4" fmla="*/ 5453 h 11624"/>
                  <a:gd name="connsiteX5" fmla="*/ 8546 w 13546"/>
                  <a:gd name="connsiteY5" fmla="*/ 1624 h 11624"/>
                  <a:gd name="connsiteX6" fmla="*/ 7161 w 13546"/>
                  <a:gd name="connsiteY6" fmla="*/ 7443 h 11624"/>
                  <a:gd name="connsiteX7" fmla="*/ 13546 w 13546"/>
                  <a:gd name="connsiteY7" fmla="*/ 11624 h 11624"/>
                  <a:gd name="connsiteX8" fmla="*/ 3546 w 13546"/>
                  <a:gd name="connsiteY8" fmla="*/ 11624 h 11624"/>
                  <a:gd name="connsiteX0" fmla="*/ 3546 w 13546"/>
                  <a:gd name="connsiteY0" fmla="*/ 11624 h 11624"/>
                  <a:gd name="connsiteX1" fmla="*/ 2209 w 13546"/>
                  <a:gd name="connsiteY1" fmla="*/ 5972 h 11624"/>
                  <a:gd name="connsiteX2" fmla="*/ 110 w 13546"/>
                  <a:gd name="connsiteY2" fmla="*/ 433 h 11624"/>
                  <a:gd name="connsiteX3" fmla="*/ 4139 w 13546"/>
                  <a:gd name="connsiteY3" fmla="*/ 0 h 11624"/>
                  <a:gd name="connsiteX4" fmla="*/ 6070 w 13546"/>
                  <a:gd name="connsiteY4" fmla="*/ 5453 h 11624"/>
                  <a:gd name="connsiteX5" fmla="*/ 8546 w 13546"/>
                  <a:gd name="connsiteY5" fmla="*/ 1624 h 11624"/>
                  <a:gd name="connsiteX6" fmla="*/ 7161 w 13546"/>
                  <a:gd name="connsiteY6" fmla="*/ 7443 h 11624"/>
                  <a:gd name="connsiteX7" fmla="*/ 10184 w 13546"/>
                  <a:gd name="connsiteY7" fmla="*/ 2856 h 11624"/>
                  <a:gd name="connsiteX8" fmla="*/ 13546 w 13546"/>
                  <a:gd name="connsiteY8" fmla="*/ 11624 h 11624"/>
                  <a:gd name="connsiteX9" fmla="*/ 3546 w 13546"/>
                  <a:gd name="connsiteY9" fmla="*/ 11624 h 11624"/>
                  <a:gd name="connsiteX0" fmla="*/ 3546 w 13546"/>
                  <a:gd name="connsiteY0" fmla="*/ 11624 h 11624"/>
                  <a:gd name="connsiteX1" fmla="*/ 2209 w 13546"/>
                  <a:gd name="connsiteY1" fmla="*/ 5972 h 11624"/>
                  <a:gd name="connsiteX2" fmla="*/ 110 w 13546"/>
                  <a:gd name="connsiteY2" fmla="*/ 433 h 11624"/>
                  <a:gd name="connsiteX3" fmla="*/ 4139 w 13546"/>
                  <a:gd name="connsiteY3" fmla="*/ 0 h 11624"/>
                  <a:gd name="connsiteX4" fmla="*/ 6070 w 13546"/>
                  <a:gd name="connsiteY4" fmla="*/ 5453 h 11624"/>
                  <a:gd name="connsiteX5" fmla="*/ 8546 w 13546"/>
                  <a:gd name="connsiteY5" fmla="*/ 1624 h 11624"/>
                  <a:gd name="connsiteX6" fmla="*/ 7161 w 13546"/>
                  <a:gd name="connsiteY6" fmla="*/ 7443 h 11624"/>
                  <a:gd name="connsiteX7" fmla="*/ 10184 w 13546"/>
                  <a:gd name="connsiteY7" fmla="*/ 2856 h 11624"/>
                  <a:gd name="connsiteX8" fmla="*/ 8505 w 13546"/>
                  <a:gd name="connsiteY8" fmla="*/ 9607 h 11624"/>
                  <a:gd name="connsiteX9" fmla="*/ 13546 w 13546"/>
                  <a:gd name="connsiteY9" fmla="*/ 11624 h 11624"/>
                  <a:gd name="connsiteX10" fmla="*/ 3546 w 13546"/>
                  <a:gd name="connsiteY10" fmla="*/ 11624 h 11624"/>
                  <a:gd name="connsiteX0" fmla="*/ 3458 w 13458"/>
                  <a:gd name="connsiteY0" fmla="*/ 11631 h 11631"/>
                  <a:gd name="connsiteX1" fmla="*/ 2121 w 13458"/>
                  <a:gd name="connsiteY1" fmla="*/ 5979 h 11631"/>
                  <a:gd name="connsiteX2" fmla="*/ 22 w 13458"/>
                  <a:gd name="connsiteY2" fmla="*/ 440 h 11631"/>
                  <a:gd name="connsiteX3" fmla="*/ 2540 w 13458"/>
                  <a:gd name="connsiteY3" fmla="*/ 1998 h 11631"/>
                  <a:gd name="connsiteX4" fmla="*/ 4051 w 13458"/>
                  <a:gd name="connsiteY4" fmla="*/ 7 h 11631"/>
                  <a:gd name="connsiteX5" fmla="*/ 5982 w 13458"/>
                  <a:gd name="connsiteY5" fmla="*/ 5460 h 11631"/>
                  <a:gd name="connsiteX6" fmla="*/ 8458 w 13458"/>
                  <a:gd name="connsiteY6" fmla="*/ 1631 h 11631"/>
                  <a:gd name="connsiteX7" fmla="*/ 7073 w 13458"/>
                  <a:gd name="connsiteY7" fmla="*/ 7450 h 11631"/>
                  <a:gd name="connsiteX8" fmla="*/ 10096 w 13458"/>
                  <a:gd name="connsiteY8" fmla="*/ 2863 h 11631"/>
                  <a:gd name="connsiteX9" fmla="*/ 8417 w 13458"/>
                  <a:gd name="connsiteY9" fmla="*/ 9614 h 11631"/>
                  <a:gd name="connsiteX10" fmla="*/ 13458 w 13458"/>
                  <a:gd name="connsiteY10" fmla="*/ 11631 h 11631"/>
                  <a:gd name="connsiteX11" fmla="*/ 3458 w 13458"/>
                  <a:gd name="connsiteY11" fmla="*/ 11631 h 11631"/>
                  <a:gd name="connsiteX0" fmla="*/ 3458 w 13458"/>
                  <a:gd name="connsiteY0" fmla="*/ 11627 h 11627"/>
                  <a:gd name="connsiteX1" fmla="*/ 2121 w 13458"/>
                  <a:gd name="connsiteY1" fmla="*/ 5975 h 11627"/>
                  <a:gd name="connsiteX2" fmla="*/ 22 w 13458"/>
                  <a:gd name="connsiteY2" fmla="*/ 436 h 11627"/>
                  <a:gd name="connsiteX3" fmla="*/ 3547 w 13458"/>
                  <a:gd name="connsiteY3" fmla="*/ 7273 h 11627"/>
                  <a:gd name="connsiteX4" fmla="*/ 4051 w 13458"/>
                  <a:gd name="connsiteY4" fmla="*/ 3 h 11627"/>
                  <a:gd name="connsiteX5" fmla="*/ 5982 w 13458"/>
                  <a:gd name="connsiteY5" fmla="*/ 5456 h 11627"/>
                  <a:gd name="connsiteX6" fmla="*/ 8458 w 13458"/>
                  <a:gd name="connsiteY6" fmla="*/ 1627 h 11627"/>
                  <a:gd name="connsiteX7" fmla="*/ 7073 w 13458"/>
                  <a:gd name="connsiteY7" fmla="*/ 7446 h 11627"/>
                  <a:gd name="connsiteX8" fmla="*/ 10096 w 13458"/>
                  <a:gd name="connsiteY8" fmla="*/ 2859 h 11627"/>
                  <a:gd name="connsiteX9" fmla="*/ 8417 w 13458"/>
                  <a:gd name="connsiteY9" fmla="*/ 9610 h 11627"/>
                  <a:gd name="connsiteX10" fmla="*/ 13458 w 13458"/>
                  <a:gd name="connsiteY10" fmla="*/ 11627 h 11627"/>
                  <a:gd name="connsiteX11" fmla="*/ 3458 w 13458"/>
                  <a:gd name="connsiteY11" fmla="*/ 11627 h 11627"/>
                  <a:gd name="connsiteX0" fmla="*/ 3458 w 13458"/>
                  <a:gd name="connsiteY0" fmla="*/ 11627 h 11627"/>
                  <a:gd name="connsiteX1" fmla="*/ 2121 w 13458"/>
                  <a:gd name="connsiteY1" fmla="*/ 5975 h 11627"/>
                  <a:gd name="connsiteX2" fmla="*/ 22 w 13458"/>
                  <a:gd name="connsiteY2" fmla="*/ 436 h 11627"/>
                  <a:gd name="connsiteX3" fmla="*/ 4638 w 13458"/>
                  <a:gd name="connsiteY3" fmla="*/ 6840 h 11627"/>
                  <a:gd name="connsiteX4" fmla="*/ 4051 w 13458"/>
                  <a:gd name="connsiteY4" fmla="*/ 3 h 11627"/>
                  <a:gd name="connsiteX5" fmla="*/ 5982 w 13458"/>
                  <a:gd name="connsiteY5" fmla="*/ 5456 h 11627"/>
                  <a:gd name="connsiteX6" fmla="*/ 8458 w 13458"/>
                  <a:gd name="connsiteY6" fmla="*/ 1627 h 11627"/>
                  <a:gd name="connsiteX7" fmla="*/ 7073 w 13458"/>
                  <a:gd name="connsiteY7" fmla="*/ 7446 h 11627"/>
                  <a:gd name="connsiteX8" fmla="*/ 10096 w 13458"/>
                  <a:gd name="connsiteY8" fmla="*/ 2859 h 11627"/>
                  <a:gd name="connsiteX9" fmla="*/ 8417 w 13458"/>
                  <a:gd name="connsiteY9" fmla="*/ 9610 h 11627"/>
                  <a:gd name="connsiteX10" fmla="*/ 13458 w 13458"/>
                  <a:gd name="connsiteY10" fmla="*/ 11627 h 11627"/>
                  <a:gd name="connsiteX11" fmla="*/ 3458 w 13458"/>
                  <a:gd name="connsiteY11" fmla="*/ 11627 h 11627"/>
                  <a:gd name="connsiteX0" fmla="*/ 3458 w 13458"/>
                  <a:gd name="connsiteY0" fmla="*/ 11627 h 11627"/>
                  <a:gd name="connsiteX1" fmla="*/ 2121 w 13458"/>
                  <a:gd name="connsiteY1" fmla="*/ 5975 h 11627"/>
                  <a:gd name="connsiteX2" fmla="*/ 22 w 13458"/>
                  <a:gd name="connsiteY2" fmla="*/ 436 h 11627"/>
                  <a:gd name="connsiteX3" fmla="*/ 4638 w 13458"/>
                  <a:gd name="connsiteY3" fmla="*/ 6840 h 11627"/>
                  <a:gd name="connsiteX4" fmla="*/ 4051 w 13458"/>
                  <a:gd name="connsiteY4" fmla="*/ 3 h 11627"/>
                  <a:gd name="connsiteX5" fmla="*/ 5898 w 13458"/>
                  <a:gd name="connsiteY5" fmla="*/ 5023 h 11627"/>
                  <a:gd name="connsiteX6" fmla="*/ 8458 w 13458"/>
                  <a:gd name="connsiteY6" fmla="*/ 1627 h 11627"/>
                  <a:gd name="connsiteX7" fmla="*/ 7073 w 13458"/>
                  <a:gd name="connsiteY7" fmla="*/ 7446 h 11627"/>
                  <a:gd name="connsiteX8" fmla="*/ 10096 w 13458"/>
                  <a:gd name="connsiteY8" fmla="*/ 2859 h 11627"/>
                  <a:gd name="connsiteX9" fmla="*/ 8417 w 13458"/>
                  <a:gd name="connsiteY9" fmla="*/ 9610 h 11627"/>
                  <a:gd name="connsiteX10" fmla="*/ 13458 w 13458"/>
                  <a:gd name="connsiteY10" fmla="*/ 11627 h 11627"/>
                  <a:gd name="connsiteX11" fmla="*/ 3458 w 13458"/>
                  <a:gd name="connsiteY11" fmla="*/ 11627 h 11627"/>
                  <a:gd name="connsiteX0" fmla="*/ 4536 w 14536"/>
                  <a:gd name="connsiteY0" fmla="*/ 11627 h 11627"/>
                  <a:gd name="connsiteX1" fmla="*/ 9 w 14536"/>
                  <a:gd name="connsiteY1" fmla="*/ 4331 h 11627"/>
                  <a:gd name="connsiteX2" fmla="*/ 3199 w 14536"/>
                  <a:gd name="connsiteY2" fmla="*/ 5975 h 11627"/>
                  <a:gd name="connsiteX3" fmla="*/ 1100 w 14536"/>
                  <a:gd name="connsiteY3" fmla="*/ 436 h 11627"/>
                  <a:gd name="connsiteX4" fmla="*/ 5716 w 14536"/>
                  <a:gd name="connsiteY4" fmla="*/ 6840 h 11627"/>
                  <a:gd name="connsiteX5" fmla="*/ 5129 w 14536"/>
                  <a:gd name="connsiteY5" fmla="*/ 3 h 11627"/>
                  <a:gd name="connsiteX6" fmla="*/ 6976 w 14536"/>
                  <a:gd name="connsiteY6" fmla="*/ 5023 h 11627"/>
                  <a:gd name="connsiteX7" fmla="*/ 9536 w 14536"/>
                  <a:gd name="connsiteY7" fmla="*/ 1627 h 11627"/>
                  <a:gd name="connsiteX8" fmla="*/ 8151 w 14536"/>
                  <a:gd name="connsiteY8" fmla="*/ 7446 h 11627"/>
                  <a:gd name="connsiteX9" fmla="*/ 11174 w 14536"/>
                  <a:gd name="connsiteY9" fmla="*/ 2859 h 11627"/>
                  <a:gd name="connsiteX10" fmla="*/ 9495 w 14536"/>
                  <a:gd name="connsiteY10" fmla="*/ 9610 h 11627"/>
                  <a:gd name="connsiteX11" fmla="*/ 14536 w 14536"/>
                  <a:gd name="connsiteY11" fmla="*/ 11627 h 11627"/>
                  <a:gd name="connsiteX12" fmla="*/ 4536 w 14536"/>
                  <a:gd name="connsiteY12" fmla="*/ 11627 h 11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4536" h="11627">
                    <a:moveTo>
                      <a:pt x="4536" y="11627"/>
                    </a:moveTo>
                    <a:cubicBezTo>
                      <a:pt x="2688" y="10988"/>
                      <a:pt x="232" y="5273"/>
                      <a:pt x="9" y="4331"/>
                    </a:cubicBezTo>
                    <a:cubicBezTo>
                      <a:pt x="-214" y="3389"/>
                      <a:pt x="3591" y="7201"/>
                      <a:pt x="3199" y="5975"/>
                    </a:cubicBezTo>
                    <a:cubicBezTo>
                      <a:pt x="2807" y="4749"/>
                      <a:pt x="862" y="667"/>
                      <a:pt x="1100" y="436"/>
                    </a:cubicBezTo>
                    <a:cubicBezTo>
                      <a:pt x="1338" y="205"/>
                      <a:pt x="5045" y="6912"/>
                      <a:pt x="5716" y="6840"/>
                    </a:cubicBezTo>
                    <a:cubicBezTo>
                      <a:pt x="6387" y="6768"/>
                      <a:pt x="4723" y="-141"/>
                      <a:pt x="5129" y="3"/>
                    </a:cubicBezTo>
                    <a:cubicBezTo>
                      <a:pt x="6234" y="-11"/>
                      <a:pt x="6242" y="4752"/>
                      <a:pt x="6976" y="5023"/>
                    </a:cubicBezTo>
                    <a:cubicBezTo>
                      <a:pt x="7710" y="5294"/>
                      <a:pt x="8906" y="1858"/>
                      <a:pt x="9536" y="1627"/>
                    </a:cubicBezTo>
                    <a:cubicBezTo>
                      <a:pt x="9970" y="2442"/>
                      <a:pt x="7717" y="6631"/>
                      <a:pt x="8151" y="7446"/>
                    </a:cubicBezTo>
                    <a:cubicBezTo>
                      <a:pt x="8739" y="7879"/>
                      <a:pt x="10586" y="2426"/>
                      <a:pt x="11174" y="2859"/>
                    </a:cubicBezTo>
                    <a:cubicBezTo>
                      <a:pt x="11705" y="4417"/>
                      <a:pt x="8964" y="8052"/>
                      <a:pt x="9495" y="9610"/>
                    </a:cubicBezTo>
                    <a:lnTo>
                      <a:pt x="14536" y="11627"/>
                    </a:lnTo>
                    <a:lnTo>
                      <a:pt x="4536" y="11627"/>
                    </a:lnTo>
                    <a:close/>
                  </a:path>
                </a:pathLst>
              </a:custGeom>
              <a:solidFill>
                <a:srgbClr val="5C8C81"/>
              </a:solidFill>
              <a:ln>
                <a:solidFill>
                  <a:srgbClr val="5C8C81"/>
                </a:solidFill>
              </a:ln>
              <a:sp3d prstMaterial="matte">
                <a:bevelT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3d extrusionH="57150">
                  <a:bevelT w="38100" h="38100"/>
                </a:sp3d>
              </a:bodyPr>
              <a:lstStyle/>
              <a:p>
                <a:pPr algn="ctr"/>
                <a:endParaRPr lang="en-GB"/>
              </a:p>
            </p:txBody>
          </p:sp>
          <p:grpSp>
            <p:nvGrpSpPr>
              <p:cNvPr id="174" name="Grupė 173"/>
              <p:cNvGrpSpPr/>
              <p:nvPr/>
            </p:nvGrpSpPr>
            <p:grpSpPr>
              <a:xfrm>
                <a:off x="315804" y="4942289"/>
                <a:ext cx="3831561" cy="2101733"/>
                <a:chOff x="315804" y="4942289"/>
                <a:chExt cx="3831561" cy="2101733"/>
              </a:xfrm>
            </p:grpSpPr>
            <p:grpSp>
              <p:nvGrpSpPr>
                <p:cNvPr id="175" name="Grupė 174"/>
                <p:cNvGrpSpPr/>
                <p:nvPr/>
              </p:nvGrpSpPr>
              <p:grpSpPr>
                <a:xfrm rot="20414567">
                  <a:off x="1001650" y="5379964"/>
                  <a:ext cx="584168" cy="1212481"/>
                  <a:chOff x="1352902" y="5680570"/>
                  <a:chExt cx="640112" cy="1315246"/>
                </a:xfrm>
              </p:grpSpPr>
              <p:sp>
                <p:nvSpPr>
                  <p:cNvPr id="190" name="Stačiakampis 6"/>
                  <p:cNvSpPr/>
                  <p:nvPr/>
                </p:nvSpPr>
                <p:spPr>
                  <a:xfrm>
                    <a:off x="1352902" y="5687146"/>
                    <a:ext cx="325346" cy="1308670"/>
                  </a:xfrm>
                  <a:custGeom>
                    <a:avLst/>
                    <a:gdLst>
                      <a:gd name="connsiteX0" fmla="*/ 0 w 175129"/>
                      <a:gd name="connsiteY0" fmla="*/ 0 h 1222523"/>
                      <a:gd name="connsiteX1" fmla="*/ 175129 w 175129"/>
                      <a:gd name="connsiteY1" fmla="*/ 0 h 1222523"/>
                      <a:gd name="connsiteX2" fmla="*/ 175129 w 175129"/>
                      <a:gd name="connsiteY2" fmla="*/ 1222523 h 1222523"/>
                      <a:gd name="connsiteX3" fmla="*/ 0 w 175129"/>
                      <a:gd name="connsiteY3" fmla="*/ 1222523 h 1222523"/>
                      <a:gd name="connsiteX4" fmla="*/ 0 w 175129"/>
                      <a:gd name="connsiteY4" fmla="*/ 0 h 1222523"/>
                      <a:gd name="connsiteX0" fmla="*/ 0 w 595915"/>
                      <a:gd name="connsiteY0" fmla="*/ 0 h 1222523"/>
                      <a:gd name="connsiteX1" fmla="*/ 595915 w 595915"/>
                      <a:gd name="connsiteY1" fmla="*/ 307497 h 1222523"/>
                      <a:gd name="connsiteX2" fmla="*/ 175129 w 595915"/>
                      <a:gd name="connsiteY2" fmla="*/ 1222523 h 1222523"/>
                      <a:gd name="connsiteX3" fmla="*/ 0 w 595915"/>
                      <a:gd name="connsiteY3" fmla="*/ 1222523 h 1222523"/>
                      <a:gd name="connsiteX4" fmla="*/ 0 w 595915"/>
                      <a:gd name="connsiteY4" fmla="*/ 0 h 1222523"/>
                      <a:gd name="connsiteX0" fmla="*/ 388417 w 595915"/>
                      <a:gd name="connsiteY0" fmla="*/ 0 h 1246799"/>
                      <a:gd name="connsiteX1" fmla="*/ 595915 w 595915"/>
                      <a:gd name="connsiteY1" fmla="*/ 331773 h 1246799"/>
                      <a:gd name="connsiteX2" fmla="*/ 175129 w 595915"/>
                      <a:gd name="connsiteY2" fmla="*/ 1246799 h 1246799"/>
                      <a:gd name="connsiteX3" fmla="*/ 0 w 595915"/>
                      <a:gd name="connsiteY3" fmla="*/ 1246799 h 1246799"/>
                      <a:gd name="connsiteX4" fmla="*/ 388417 w 595915"/>
                      <a:gd name="connsiteY4" fmla="*/ 0 h 1246799"/>
                      <a:gd name="connsiteX0" fmla="*/ 388417 w 814779"/>
                      <a:gd name="connsiteY0" fmla="*/ 0 h 1246799"/>
                      <a:gd name="connsiteX1" fmla="*/ 595915 w 814779"/>
                      <a:gd name="connsiteY1" fmla="*/ 331773 h 1246799"/>
                      <a:gd name="connsiteX2" fmla="*/ 175129 w 814779"/>
                      <a:gd name="connsiteY2" fmla="*/ 1246799 h 1246799"/>
                      <a:gd name="connsiteX3" fmla="*/ 0 w 814779"/>
                      <a:gd name="connsiteY3" fmla="*/ 1246799 h 1246799"/>
                      <a:gd name="connsiteX4" fmla="*/ 388417 w 814779"/>
                      <a:gd name="connsiteY4" fmla="*/ 0 h 1246799"/>
                      <a:gd name="connsiteX0" fmla="*/ 388417 w 774429"/>
                      <a:gd name="connsiteY0" fmla="*/ 0 h 1246799"/>
                      <a:gd name="connsiteX1" fmla="*/ 458351 w 774429"/>
                      <a:gd name="connsiteY1" fmla="*/ 275129 h 1246799"/>
                      <a:gd name="connsiteX2" fmla="*/ 175129 w 774429"/>
                      <a:gd name="connsiteY2" fmla="*/ 1246799 h 1246799"/>
                      <a:gd name="connsiteX3" fmla="*/ 0 w 774429"/>
                      <a:gd name="connsiteY3" fmla="*/ 1246799 h 1246799"/>
                      <a:gd name="connsiteX4" fmla="*/ 388417 w 774429"/>
                      <a:gd name="connsiteY4" fmla="*/ 0 h 1246799"/>
                      <a:gd name="connsiteX0" fmla="*/ 388417 w 787773"/>
                      <a:gd name="connsiteY0" fmla="*/ 0 h 1246799"/>
                      <a:gd name="connsiteX1" fmla="*/ 506903 w 787773"/>
                      <a:gd name="connsiteY1" fmla="*/ 275129 h 1246799"/>
                      <a:gd name="connsiteX2" fmla="*/ 175129 w 787773"/>
                      <a:gd name="connsiteY2" fmla="*/ 1246799 h 1246799"/>
                      <a:gd name="connsiteX3" fmla="*/ 0 w 787773"/>
                      <a:gd name="connsiteY3" fmla="*/ 1246799 h 1246799"/>
                      <a:gd name="connsiteX4" fmla="*/ 388417 w 787773"/>
                      <a:gd name="connsiteY4" fmla="*/ 0 h 1246799"/>
                      <a:gd name="connsiteX0" fmla="*/ 388417 w 564980"/>
                      <a:gd name="connsiteY0" fmla="*/ 36269 h 1283068"/>
                      <a:gd name="connsiteX1" fmla="*/ 555556 w 564980"/>
                      <a:gd name="connsiteY1" fmla="*/ 381022 h 1283068"/>
                      <a:gd name="connsiteX2" fmla="*/ 506903 w 564980"/>
                      <a:gd name="connsiteY2" fmla="*/ 311398 h 1283068"/>
                      <a:gd name="connsiteX3" fmla="*/ 175129 w 564980"/>
                      <a:gd name="connsiteY3" fmla="*/ 1283068 h 1283068"/>
                      <a:gd name="connsiteX4" fmla="*/ 0 w 564980"/>
                      <a:gd name="connsiteY4" fmla="*/ 1283068 h 1283068"/>
                      <a:gd name="connsiteX5" fmla="*/ 388417 w 564980"/>
                      <a:gd name="connsiteY5" fmla="*/ 36269 h 1283068"/>
                      <a:gd name="connsiteX0" fmla="*/ 388417 w 564980"/>
                      <a:gd name="connsiteY0" fmla="*/ 36269 h 1283068"/>
                      <a:gd name="connsiteX1" fmla="*/ 555556 w 564980"/>
                      <a:gd name="connsiteY1" fmla="*/ 381022 h 1283068"/>
                      <a:gd name="connsiteX2" fmla="*/ 506903 w 564980"/>
                      <a:gd name="connsiteY2" fmla="*/ 311398 h 1283068"/>
                      <a:gd name="connsiteX3" fmla="*/ 531179 w 564980"/>
                      <a:gd name="connsiteY3" fmla="*/ 1266884 h 1283068"/>
                      <a:gd name="connsiteX4" fmla="*/ 0 w 564980"/>
                      <a:gd name="connsiteY4" fmla="*/ 1283068 h 1283068"/>
                      <a:gd name="connsiteX5" fmla="*/ 388417 w 564980"/>
                      <a:gd name="connsiteY5" fmla="*/ 36269 h 1283068"/>
                      <a:gd name="connsiteX0" fmla="*/ 80919 w 257482"/>
                      <a:gd name="connsiteY0" fmla="*/ 36269 h 1283068"/>
                      <a:gd name="connsiteX1" fmla="*/ 248058 w 257482"/>
                      <a:gd name="connsiteY1" fmla="*/ 381022 h 1283068"/>
                      <a:gd name="connsiteX2" fmla="*/ 199405 w 257482"/>
                      <a:gd name="connsiteY2" fmla="*/ 311398 h 1283068"/>
                      <a:gd name="connsiteX3" fmla="*/ 223681 w 257482"/>
                      <a:gd name="connsiteY3" fmla="*/ 1266884 h 1283068"/>
                      <a:gd name="connsiteX4" fmla="*/ 0 w 257482"/>
                      <a:gd name="connsiteY4" fmla="*/ 1283068 h 1283068"/>
                      <a:gd name="connsiteX5" fmla="*/ 80919 w 257482"/>
                      <a:gd name="connsiteY5" fmla="*/ 36269 h 1283068"/>
                      <a:gd name="connsiteX0" fmla="*/ 80919 w 262278"/>
                      <a:gd name="connsiteY0" fmla="*/ 36269 h 1283068"/>
                      <a:gd name="connsiteX1" fmla="*/ 248058 w 262278"/>
                      <a:gd name="connsiteY1" fmla="*/ 381022 h 1283068"/>
                      <a:gd name="connsiteX2" fmla="*/ 215589 w 262278"/>
                      <a:gd name="connsiteY2" fmla="*/ 343766 h 1283068"/>
                      <a:gd name="connsiteX3" fmla="*/ 223681 w 262278"/>
                      <a:gd name="connsiteY3" fmla="*/ 1266884 h 1283068"/>
                      <a:gd name="connsiteX4" fmla="*/ 0 w 262278"/>
                      <a:gd name="connsiteY4" fmla="*/ 1283068 h 1283068"/>
                      <a:gd name="connsiteX5" fmla="*/ 80919 w 262278"/>
                      <a:gd name="connsiteY5" fmla="*/ 36269 h 1283068"/>
                      <a:gd name="connsiteX0" fmla="*/ 80919 w 262278"/>
                      <a:gd name="connsiteY0" fmla="*/ 36269 h 1283068"/>
                      <a:gd name="connsiteX1" fmla="*/ 248058 w 262278"/>
                      <a:gd name="connsiteY1" fmla="*/ 381022 h 1283068"/>
                      <a:gd name="connsiteX2" fmla="*/ 215589 w 262278"/>
                      <a:gd name="connsiteY2" fmla="*/ 343766 h 1283068"/>
                      <a:gd name="connsiteX3" fmla="*/ 102301 w 262278"/>
                      <a:gd name="connsiteY3" fmla="*/ 1266884 h 1283068"/>
                      <a:gd name="connsiteX4" fmla="*/ 0 w 262278"/>
                      <a:gd name="connsiteY4" fmla="*/ 1283068 h 1283068"/>
                      <a:gd name="connsiteX5" fmla="*/ 80919 w 262278"/>
                      <a:gd name="connsiteY5" fmla="*/ 36269 h 1283068"/>
                      <a:gd name="connsiteX0" fmla="*/ 80919 w 252013"/>
                      <a:gd name="connsiteY0" fmla="*/ 36269 h 1283068"/>
                      <a:gd name="connsiteX1" fmla="*/ 248058 w 252013"/>
                      <a:gd name="connsiteY1" fmla="*/ 381022 h 1283068"/>
                      <a:gd name="connsiteX2" fmla="*/ 150853 w 252013"/>
                      <a:gd name="connsiteY2" fmla="*/ 319490 h 1283068"/>
                      <a:gd name="connsiteX3" fmla="*/ 102301 w 252013"/>
                      <a:gd name="connsiteY3" fmla="*/ 1266884 h 1283068"/>
                      <a:gd name="connsiteX4" fmla="*/ 0 w 252013"/>
                      <a:gd name="connsiteY4" fmla="*/ 1283068 h 1283068"/>
                      <a:gd name="connsiteX5" fmla="*/ 80919 w 252013"/>
                      <a:gd name="connsiteY5" fmla="*/ 36269 h 1283068"/>
                      <a:gd name="connsiteX0" fmla="*/ 72826 w 252013"/>
                      <a:gd name="connsiteY0" fmla="*/ 34374 h 1313542"/>
                      <a:gd name="connsiteX1" fmla="*/ 248058 w 252013"/>
                      <a:gd name="connsiteY1" fmla="*/ 411496 h 1313542"/>
                      <a:gd name="connsiteX2" fmla="*/ 150853 w 252013"/>
                      <a:gd name="connsiteY2" fmla="*/ 349964 h 1313542"/>
                      <a:gd name="connsiteX3" fmla="*/ 102301 w 252013"/>
                      <a:gd name="connsiteY3" fmla="*/ 1297358 h 1313542"/>
                      <a:gd name="connsiteX4" fmla="*/ 0 w 252013"/>
                      <a:gd name="connsiteY4" fmla="*/ 1313542 h 1313542"/>
                      <a:gd name="connsiteX5" fmla="*/ 72826 w 252013"/>
                      <a:gd name="connsiteY5" fmla="*/ 34374 h 1313542"/>
                      <a:gd name="connsiteX0" fmla="*/ 72826 w 275337"/>
                      <a:gd name="connsiteY0" fmla="*/ 58811 h 1337979"/>
                      <a:gd name="connsiteX1" fmla="*/ 272334 w 275337"/>
                      <a:gd name="connsiteY1" fmla="*/ 176988 h 1337979"/>
                      <a:gd name="connsiteX2" fmla="*/ 150853 w 275337"/>
                      <a:gd name="connsiteY2" fmla="*/ 374401 h 1337979"/>
                      <a:gd name="connsiteX3" fmla="*/ 102301 w 275337"/>
                      <a:gd name="connsiteY3" fmla="*/ 1321795 h 1337979"/>
                      <a:gd name="connsiteX4" fmla="*/ 0 w 275337"/>
                      <a:gd name="connsiteY4" fmla="*/ 1337979 h 1337979"/>
                      <a:gd name="connsiteX5" fmla="*/ 72826 w 275337"/>
                      <a:gd name="connsiteY5" fmla="*/ 58811 h 1337979"/>
                      <a:gd name="connsiteX0" fmla="*/ 72826 w 278033"/>
                      <a:gd name="connsiteY0" fmla="*/ 58811 h 1337979"/>
                      <a:gd name="connsiteX1" fmla="*/ 272334 w 278033"/>
                      <a:gd name="connsiteY1" fmla="*/ 176988 h 1337979"/>
                      <a:gd name="connsiteX2" fmla="*/ 199405 w 278033"/>
                      <a:gd name="connsiteY2" fmla="*/ 374401 h 1337979"/>
                      <a:gd name="connsiteX3" fmla="*/ 102301 w 278033"/>
                      <a:gd name="connsiteY3" fmla="*/ 1321795 h 1337979"/>
                      <a:gd name="connsiteX4" fmla="*/ 0 w 278033"/>
                      <a:gd name="connsiteY4" fmla="*/ 1337979 h 1337979"/>
                      <a:gd name="connsiteX5" fmla="*/ 72826 w 278033"/>
                      <a:gd name="connsiteY5" fmla="*/ 58811 h 1337979"/>
                      <a:gd name="connsiteX0" fmla="*/ 72826 w 275601"/>
                      <a:gd name="connsiteY0" fmla="*/ 58811 h 1337979"/>
                      <a:gd name="connsiteX1" fmla="*/ 272334 w 275601"/>
                      <a:gd name="connsiteY1" fmla="*/ 176988 h 1337979"/>
                      <a:gd name="connsiteX2" fmla="*/ 158945 w 275601"/>
                      <a:gd name="connsiteY2" fmla="*/ 366309 h 1337979"/>
                      <a:gd name="connsiteX3" fmla="*/ 102301 w 275601"/>
                      <a:gd name="connsiteY3" fmla="*/ 1321795 h 1337979"/>
                      <a:gd name="connsiteX4" fmla="*/ 0 w 275601"/>
                      <a:gd name="connsiteY4" fmla="*/ 1337979 h 1337979"/>
                      <a:gd name="connsiteX5" fmla="*/ 72826 w 275601"/>
                      <a:gd name="connsiteY5" fmla="*/ 58811 h 1337979"/>
                      <a:gd name="connsiteX0" fmla="*/ 72826 w 282992"/>
                      <a:gd name="connsiteY0" fmla="*/ 58811 h 1337979"/>
                      <a:gd name="connsiteX1" fmla="*/ 272334 w 282992"/>
                      <a:gd name="connsiteY1" fmla="*/ 176988 h 1337979"/>
                      <a:gd name="connsiteX2" fmla="*/ 259911 w 282992"/>
                      <a:gd name="connsiteY2" fmla="*/ 307218 h 1337979"/>
                      <a:gd name="connsiteX3" fmla="*/ 158945 w 282992"/>
                      <a:gd name="connsiteY3" fmla="*/ 366309 h 1337979"/>
                      <a:gd name="connsiteX4" fmla="*/ 102301 w 282992"/>
                      <a:gd name="connsiteY4" fmla="*/ 1321795 h 1337979"/>
                      <a:gd name="connsiteX5" fmla="*/ 0 w 282992"/>
                      <a:gd name="connsiteY5" fmla="*/ 1337979 h 1337979"/>
                      <a:gd name="connsiteX6" fmla="*/ 72826 w 282992"/>
                      <a:gd name="connsiteY6" fmla="*/ 58811 h 1337979"/>
                      <a:gd name="connsiteX0" fmla="*/ 72826 w 325346"/>
                      <a:gd name="connsiteY0" fmla="*/ 44162 h 1323330"/>
                      <a:gd name="connsiteX1" fmla="*/ 320887 w 325346"/>
                      <a:gd name="connsiteY1" fmla="*/ 283720 h 1323330"/>
                      <a:gd name="connsiteX2" fmla="*/ 259911 w 325346"/>
                      <a:gd name="connsiteY2" fmla="*/ 292569 h 1323330"/>
                      <a:gd name="connsiteX3" fmla="*/ 158945 w 325346"/>
                      <a:gd name="connsiteY3" fmla="*/ 351660 h 1323330"/>
                      <a:gd name="connsiteX4" fmla="*/ 102301 w 325346"/>
                      <a:gd name="connsiteY4" fmla="*/ 1307146 h 1323330"/>
                      <a:gd name="connsiteX5" fmla="*/ 0 w 325346"/>
                      <a:gd name="connsiteY5" fmla="*/ 1323330 h 1323330"/>
                      <a:gd name="connsiteX6" fmla="*/ 72826 w 325346"/>
                      <a:gd name="connsiteY6" fmla="*/ 44162 h 1323330"/>
                      <a:gd name="connsiteX0" fmla="*/ 97103 w 325346"/>
                      <a:gd name="connsiteY0" fmla="*/ 45687 h 1308670"/>
                      <a:gd name="connsiteX1" fmla="*/ 320887 w 325346"/>
                      <a:gd name="connsiteY1" fmla="*/ 269060 h 1308670"/>
                      <a:gd name="connsiteX2" fmla="*/ 259911 w 325346"/>
                      <a:gd name="connsiteY2" fmla="*/ 277909 h 1308670"/>
                      <a:gd name="connsiteX3" fmla="*/ 158945 w 325346"/>
                      <a:gd name="connsiteY3" fmla="*/ 337000 h 1308670"/>
                      <a:gd name="connsiteX4" fmla="*/ 102301 w 325346"/>
                      <a:gd name="connsiteY4" fmla="*/ 1292486 h 1308670"/>
                      <a:gd name="connsiteX5" fmla="*/ 0 w 325346"/>
                      <a:gd name="connsiteY5" fmla="*/ 1308670 h 1308670"/>
                      <a:gd name="connsiteX6" fmla="*/ 97103 w 325346"/>
                      <a:gd name="connsiteY6" fmla="*/ 45687 h 1308670"/>
                      <a:gd name="connsiteX0" fmla="*/ 97103 w 325346"/>
                      <a:gd name="connsiteY0" fmla="*/ 45687 h 1308670"/>
                      <a:gd name="connsiteX1" fmla="*/ 320887 w 325346"/>
                      <a:gd name="connsiteY1" fmla="*/ 269060 h 1308670"/>
                      <a:gd name="connsiteX2" fmla="*/ 259911 w 325346"/>
                      <a:gd name="connsiteY2" fmla="*/ 277909 h 1308670"/>
                      <a:gd name="connsiteX3" fmla="*/ 187082 w 325346"/>
                      <a:gd name="connsiteY3" fmla="*/ 164619 h 1308670"/>
                      <a:gd name="connsiteX4" fmla="*/ 158945 w 325346"/>
                      <a:gd name="connsiteY4" fmla="*/ 337000 h 1308670"/>
                      <a:gd name="connsiteX5" fmla="*/ 102301 w 325346"/>
                      <a:gd name="connsiteY5" fmla="*/ 1292486 h 1308670"/>
                      <a:gd name="connsiteX6" fmla="*/ 0 w 325346"/>
                      <a:gd name="connsiteY6" fmla="*/ 1308670 h 1308670"/>
                      <a:gd name="connsiteX7" fmla="*/ 97103 w 325346"/>
                      <a:gd name="connsiteY7" fmla="*/ 45687 h 13086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25346" h="1308670">
                        <a:moveTo>
                          <a:pt x="97103" y="45687"/>
                        </a:moveTo>
                        <a:cubicBezTo>
                          <a:pt x="185650" y="-122187"/>
                          <a:pt x="301139" y="223205"/>
                          <a:pt x="320887" y="269060"/>
                        </a:cubicBezTo>
                        <a:cubicBezTo>
                          <a:pt x="342627" y="302369"/>
                          <a:pt x="278809" y="246356"/>
                          <a:pt x="259911" y="277909"/>
                        </a:cubicBezTo>
                        <a:cubicBezTo>
                          <a:pt x="237610" y="273989"/>
                          <a:pt x="203910" y="154771"/>
                          <a:pt x="187082" y="164619"/>
                        </a:cubicBezTo>
                        <a:cubicBezTo>
                          <a:pt x="170254" y="174467"/>
                          <a:pt x="173075" y="162509"/>
                          <a:pt x="158945" y="337000"/>
                        </a:cubicBezTo>
                        <a:cubicBezTo>
                          <a:pt x="161642" y="644706"/>
                          <a:pt x="99604" y="984780"/>
                          <a:pt x="102301" y="1292486"/>
                        </a:cubicBezTo>
                        <a:lnTo>
                          <a:pt x="0" y="1308670"/>
                        </a:lnTo>
                        <a:lnTo>
                          <a:pt x="97103" y="45687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50000"/>
                    </a:schemeClr>
                  </a:solidFill>
                  <a:ln>
                    <a:solidFill>
                      <a:schemeClr val="bg2">
                        <a:lumMod val="50000"/>
                      </a:schemeClr>
                    </a:solidFill>
                  </a:ln>
                  <a:sp3d prstMaterial="matte">
                    <a:bevelT/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1" name="Debesis 190"/>
                  <p:cNvSpPr/>
                  <p:nvPr/>
                </p:nvSpPr>
                <p:spPr>
                  <a:xfrm>
                    <a:off x="1482980" y="5680570"/>
                    <a:ext cx="510034" cy="420529"/>
                  </a:xfrm>
                  <a:prstGeom prst="cloud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  <a:sp3d prstMaterial="matte">
                    <a:bevelT/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76" name="Grupė 175"/>
                <p:cNvGrpSpPr/>
                <p:nvPr/>
              </p:nvGrpSpPr>
              <p:grpSpPr>
                <a:xfrm>
                  <a:off x="3822019" y="5511940"/>
                  <a:ext cx="325346" cy="654335"/>
                  <a:chOff x="3164748" y="4942289"/>
                  <a:chExt cx="698759" cy="1308670"/>
                </a:xfrm>
              </p:grpSpPr>
              <p:sp>
                <p:nvSpPr>
                  <p:cNvPr id="188" name="Stačiakampis 6"/>
                  <p:cNvSpPr/>
                  <p:nvPr/>
                </p:nvSpPr>
                <p:spPr>
                  <a:xfrm>
                    <a:off x="3164748" y="4942289"/>
                    <a:ext cx="325346" cy="1308670"/>
                  </a:xfrm>
                  <a:custGeom>
                    <a:avLst/>
                    <a:gdLst>
                      <a:gd name="connsiteX0" fmla="*/ 0 w 175129"/>
                      <a:gd name="connsiteY0" fmla="*/ 0 h 1222523"/>
                      <a:gd name="connsiteX1" fmla="*/ 175129 w 175129"/>
                      <a:gd name="connsiteY1" fmla="*/ 0 h 1222523"/>
                      <a:gd name="connsiteX2" fmla="*/ 175129 w 175129"/>
                      <a:gd name="connsiteY2" fmla="*/ 1222523 h 1222523"/>
                      <a:gd name="connsiteX3" fmla="*/ 0 w 175129"/>
                      <a:gd name="connsiteY3" fmla="*/ 1222523 h 1222523"/>
                      <a:gd name="connsiteX4" fmla="*/ 0 w 175129"/>
                      <a:gd name="connsiteY4" fmla="*/ 0 h 1222523"/>
                      <a:gd name="connsiteX0" fmla="*/ 0 w 595915"/>
                      <a:gd name="connsiteY0" fmla="*/ 0 h 1222523"/>
                      <a:gd name="connsiteX1" fmla="*/ 595915 w 595915"/>
                      <a:gd name="connsiteY1" fmla="*/ 307497 h 1222523"/>
                      <a:gd name="connsiteX2" fmla="*/ 175129 w 595915"/>
                      <a:gd name="connsiteY2" fmla="*/ 1222523 h 1222523"/>
                      <a:gd name="connsiteX3" fmla="*/ 0 w 595915"/>
                      <a:gd name="connsiteY3" fmla="*/ 1222523 h 1222523"/>
                      <a:gd name="connsiteX4" fmla="*/ 0 w 595915"/>
                      <a:gd name="connsiteY4" fmla="*/ 0 h 1222523"/>
                      <a:gd name="connsiteX0" fmla="*/ 388417 w 595915"/>
                      <a:gd name="connsiteY0" fmla="*/ 0 h 1246799"/>
                      <a:gd name="connsiteX1" fmla="*/ 595915 w 595915"/>
                      <a:gd name="connsiteY1" fmla="*/ 331773 h 1246799"/>
                      <a:gd name="connsiteX2" fmla="*/ 175129 w 595915"/>
                      <a:gd name="connsiteY2" fmla="*/ 1246799 h 1246799"/>
                      <a:gd name="connsiteX3" fmla="*/ 0 w 595915"/>
                      <a:gd name="connsiteY3" fmla="*/ 1246799 h 1246799"/>
                      <a:gd name="connsiteX4" fmla="*/ 388417 w 595915"/>
                      <a:gd name="connsiteY4" fmla="*/ 0 h 1246799"/>
                      <a:gd name="connsiteX0" fmla="*/ 388417 w 814779"/>
                      <a:gd name="connsiteY0" fmla="*/ 0 h 1246799"/>
                      <a:gd name="connsiteX1" fmla="*/ 595915 w 814779"/>
                      <a:gd name="connsiteY1" fmla="*/ 331773 h 1246799"/>
                      <a:gd name="connsiteX2" fmla="*/ 175129 w 814779"/>
                      <a:gd name="connsiteY2" fmla="*/ 1246799 h 1246799"/>
                      <a:gd name="connsiteX3" fmla="*/ 0 w 814779"/>
                      <a:gd name="connsiteY3" fmla="*/ 1246799 h 1246799"/>
                      <a:gd name="connsiteX4" fmla="*/ 388417 w 814779"/>
                      <a:gd name="connsiteY4" fmla="*/ 0 h 1246799"/>
                      <a:gd name="connsiteX0" fmla="*/ 388417 w 774429"/>
                      <a:gd name="connsiteY0" fmla="*/ 0 h 1246799"/>
                      <a:gd name="connsiteX1" fmla="*/ 458351 w 774429"/>
                      <a:gd name="connsiteY1" fmla="*/ 275129 h 1246799"/>
                      <a:gd name="connsiteX2" fmla="*/ 175129 w 774429"/>
                      <a:gd name="connsiteY2" fmla="*/ 1246799 h 1246799"/>
                      <a:gd name="connsiteX3" fmla="*/ 0 w 774429"/>
                      <a:gd name="connsiteY3" fmla="*/ 1246799 h 1246799"/>
                      <a:gd name="connsiteX4" fmla="*/ 388417 w 774429"/>
                      <a:gd name="connsiteY4" fmla="*/ 0 h 1246799"/>
                      <a:gd name="connsiteX0" fmla="*/ 388417 w 787773"/>
                      <a:gd name="connsiteY0" fmla="*/ 0 h 1246799"/>
                      <a:gd name="connsiteX1" fmla="*/ 506903 w 787773"/>
                      <a:gd name="connsiteY1" fmla="*/ 275129 h 1246799"/>
                      <a:gd name="connsiteX2" fmla="*/ 175129 w 787773"/>
                      <a:gd name="connsiteY2" fmla="*/ 1246799 h 1246799"/>
                      <a:gd name="connsiteX3" fmla="*/ 0 w 787773"/>
                      <a:gd name="connsiteY3" fmla="*/ 1246799 h 1246799"/>
                      <a:gd name="connsiteX4" fmla="*/ 388417 w 787773"/>
                      <a:gd name="connsiteY4" fmla="*/ 0 h 1246799"/>
                      <a:gd name="connsiteX0" fmla="*/ 388417 w 564980"/>
                      <a:gd name="connsiteY0" fmla="*/ 36269 h 1283068"/>
                      <a:gd name="connsiteX1" fmla="*/ 555556 w 564980"/>
                      <a:gd name="connsiteY1" fmla="*/ 381022 h 1283068"/>
                      <a:gd name="connsiteX2" fmla="*/ 506903 w 564980"/>
                      <a:gd name="connsiteY2" fmla="*/ 311398 h 1283068"/>
                      <a:gd name="connsiteX3" fmla="*/ 175129 w 564980"/>
                      <a:gd name="connsiteY3" fmla="*/ 1283068 h 1283068"/>
                      <a:gd name="connsiteX4" fmla="*/ 0 w 564980"/>
                      <a:gd name="connsiteY4" fmla="*/ 1283068 h 1283068"/>
                      <a:gd name="connsiteX5" fmla="*/ 388417 w 564980"/>
                      <a:gd name="connsiteY5" fmla="*/ 36269 h 1283068"/>
                      <a:gd name="connsiteX0" fmla="*/ 388417 w 564980"/>
                      <a:gd name="connsiteY0" fmla="*/ 36269 h 1283068"/>
                      <a:gd name="connsiteX1" fmla="*/ 555556 w 564980"/>
                      <a:gd name="connsiteY1" fmla="*/ 381022 h 1283068"/>
                      <a:gd name="connsiteX2" fmla="*/ 506903 w 564980"/>
                      <a:gd name="connsiteY2" fmla="*/ 311398 h 1283068"/>
                      <a:gd name="connsiteX3" fmla="*/ 531179 w 564980"/>
                      <a:gd name="connsiteY3" fmla="*/ 1266884 h 1283068"/>
                      <a:gd name="connsiteX4" fmla="*/ 0 w 564980"/>
                      <a:gd name="connsiteY4" fmla="*/ 1283068 h 1283068"/>
                      <a:gd name="connsiteX5" fmla="*/ 388417 w 564980"/>
                      <a:gd name="connsiteY5" fmla="*/ 36269 h 1283068"/>
                      <a:gd name="connsiteX0" fmla="*/ 80919 w 257482"/>
                      <a:gd name="connsiteY0" fmla="*/ 36269 h 1283068"/>
                      <a:gd name="connsiteX1" fmla="*/ 248058 w 257482"/>
                      <a:gd name="connsiteY1" fmla="*/ 381022 h 1283068"/>
                      <a:gd name="connsiteX2" fmla="*/ 199405 w 257482"/>
                      <a:gd name="connsiteY2" fmla="*/ 311398 h 1283068"/>
                      <a:gd name="connsiteX3" fmla="*/ 223681 w 257482"/>
                      <a:gd name="connsiteY3" fmla="*/ 1266884 h 1283068"/>
                      <a:gd name="connsiteX4" fmla="*/ 0 w 257482"/>
                      <a:gd name="connsiteY4" fmla="*/ 1283068 h 1283068"/>
                      <a:gd name="connsiteX5" fmla="*/ 80919 w 257482"/>
                      <a:gd name="connsiteY5" fmla="*/ 36269 h 1283068"/>
                      <a:gd name="connsiteX0" fmla="*/ 80919 w 262278"/>
                      <a:gd name="connsiteY0" fmla="*/ 36269 h 1283068"/>
                      <a:gd name="connsiteX1" fmla="*/ 248058 w 262278"/>
                      <a:gd name="connsiteY1" fmla="*/ 381022 h 1283068"/>
                      <a:gd name="connsiteX2" fmla="*/ 215589 w 262278"/>
                      <a:gd name="connsiteY2" fmla="*/ 343766 h 1283068"/>
                      <a:gd name="connsiteX3" fmla="*/ 223681 w 262278"/>
                      <a:gd name="connsiteY3" fmla="*/ 1266884 h 1283068"/>
                      <a:gd name="connsiteX4" fmla="*/ 0 w 262278"/>
                      <a:gd name="connsiteY4" fmla="*/ 1283068 h 1283068"/>
                      <a:gd name="connsiteX5" fmla="*/ 80919 w 262278"/>
                      <a:gd name="connsiteY5" fmla="*/ 36269 h 1283068"/>
                      <a:gd name="connsiteX0" fmla="*/ 80919 w 262278"/>
                      <a:gd name="connsiteY0" fmla="*/ 36269 h 1283068"/>
                      <a:gd name="connsiteX1" fmla="*/ 248058 w 262278"/>
                      <a:gd name="connsiteY1" fmla="*/ 381022 h 1283068"/>
                      <a:gd name="connsiteX2" fmla="*/ 215589 w 262278"/>
                      <a:gd name="connsiteY2" fmla="*/ 343766 h 1283068"/>
                      <a:gd name="connsiteX3" fmla="*/ 102301 w 262278"/>
                      <a:gd name="connsiteY3" fmla="*/ 1266884 h 1283068"/>
                      <a:gd name="connsiteX4" fmla="*/ 0 w 262278"/>
                      <a:gd name="connsiteY4" fmla="*/ 1283068 h 1283068"/>
                      <a:gd name="connsiteX5" fmla="*/ 80919 w 262278"/>
                      <a:gd name="connsiteY5" fmla="*/ 36269 h 1283068"/>
                      <a:gd name="connsiteX0" fmla="*/ 80919 w 252013"/>
                      <a:gd name="connsiteY0" fmla="*/ 36269 h 1283068"/>
                      <a:gd name="connsiteX1" fmla="*/ 248058 w 252013"/>
                      <a:gd name="connsiteY1" fmla="*/ 381022 h 1283068"/>
                      <a:gd name="connsiteX2" fmla="*/ 150853 w 252013"/>
                      <a:gd name="connsiteY2" fmla="*/ 319490 h 1283068"/>
                      <a:gd name="connsiteX3" fmla="*/ 102301 w 252013"/>
                      <a:gd name="connsiteY3" fmla="*/ 1266884 h 1283068"/>
                      <a:gd name="connsiteX4" fmla="*/ 0 w 252013"/>
                      <a:gd name="connsiteY4" fmla="*/ 1283068 h 1283068"/>
                      <a:gd name="connsiteX5" fmla="*/ 80919 w 252013"/>
                      <a:gd name="connsiteY5" fmla="*/ 36269 h 1283068"/>
                      <a:gd name="connsiteX0" fmla="*/ 72826 w 252013"/>
                      <a:gd name="connsiteY0" fmla="*/ 34374 h 1313542"/>
                      <a:gd name="connsiteX1" fmla="*/ 248058 w 252013"/>
                      <a:gd name="connsiteY1" fmla="*/ 411496 h 1313542"/>
                      <a:gd name="connsiteX2" fmla="*/ 150853 w 252013"/>
                      <a:gd name="connsiteY2" fmla="*/ 349964 h 1313542"/>
                      <a:gd name="connsiteX3" fmla="*/ 102301 w 252013"/>
                      <a:gd name="connsiteY3" fmla="*/ 1297358 h 1313542"/>
                      <a:gd name="connsiteX4" fmla="*/ 0 w 252013"/>
                      <a:gd name="connsiteY4" fmla="*/ 1313542 h 1313542"/>
                      <a:gd name="connsiteX5" fmla="*/ 72826 w 252013"/>
                      <a:gd name="connsiteY5" fmla="*/ 34374 h 1313542"/>
                      <a:gd name="connsiteX0" fmla="*/ 72826 w 275337"/>
                      <a:gd name="connsiteY0" fmla="*/ 58811 h 1337979"/>
                      <a:gd name="connsiteX1" fmla="*/ 272334 w 275337"/>
                      <a:gd name="connsiteY1" fmla="*/ 176988 h 1337979"/>
                      <a:gd name="connsiteX2" fmla="*/ 150853 w 275337"/>
                      <a:gd name="connsiteY2" fmla="*/ 374401 h 1337979"/>
                      <a:gd name="connsiteX3" fmla="*/ 102301 w 275337"/>
                      <a:gd name="connsiteY3" fmla="*/ 1321795 h 1337979"/>
                      <a:gd name="connsiteX4" fmla="*/ 0 w 275337"/>
                      <a:gd name="connsiteY4" fmla="*/ 1337979 h 1337979"/>
                      <a:gd name="connsiteX5" fmla="*/ 72826 w 275337"/>
                      <a:gd name="connsiteY5" fmla="*/ 58811 h 1337979"/>
                      <a:gd name="connsiteX0" fmla="*/ 72826 w 278033"/>
                      <a:gd name="connsiteY0" fmla="*/ 58811 h 1337979"/>
                      <a:gd name="connsiteX1" fmla="*/ 272334 w 278033"/>
                      <a:gd name="connsiteY1" fmla="*/ 176988 h 1337979"/>
                      <a:gd name="connsiteX2" fmla="*/ 199405 w 278033"/>
                      <a:gd name="connsiteY2" fmla="*/ 374401 h 1337979"/>
                      <a:gd name="connsiteX3" fmla="*/ 102301 w 278033"/>
                      <a:gd name="connsiteY3" fmla="*/ 1321795 h 1337979"/>
                      <a:gd name="connsiteX4" fmla="*/ 0 w 278033"/>
                      <a:gd name="connsiteY4" fmla="*/ 1337979 h 1337979"/>
                      <a:gd name="connsiteX5" fmla="*/ 72826 w 278033"/>
                      <a:gd name="connsiteY5" fmla="*/ 58811 h 1337979"/>
                      <a:gd name="connsiteX0" fmla="*/ 72826 w 275601"/>
                      <a:gd name="connsiteY0" fmla="*/ 58811 h 1337979"/>
                      <a:gd name="connsiteX1" fmla="*/ 272334 w 275601"/>
                      <a:gd name="connsiteY1" fmla="*/ 176988 h 1337979"/>
                      <a:gd name="connsiteX2" fmla="*/ 158945 w 275601"/>
                      <a:gd name="connsiteY2" fmla="*/ 366309 h 1337979"/>
                      <a:gd name="connsiteX3" fmla="*/ 102301 w 275601"/>
                      <a:gd name="connsiteY3" fmla="*/ 1321795 h 1337979"/>
                      <a:gd name="connsiteX4" fmla="*/ 0 w 275601"/>
                      <a:gd name="connsiteY4" fmla="*/ 1337979 h 1337979"/>
                      <a:gd name="connsiteX5" fmla="*/ 72826 w 275601"/>
                      <a:gd name="connsiteY5" fmla="*/ 58811 h 1337979"/>
                      <a:gd name="connsiteX0" fmla="*/ 72826 w 282992"/>
                      <a:gd name="connsiteY0" fmla="*/ 58811 h 1337979"/>
                      <a:gd name="connsiteX1" fmla="*/ 272334 w 282992"/>
                      <a:gd name="connsiteY1" fmla="*/ 176988 h 1337979"/>
                      <a:gd name="connsiteX2" fmla="*/ 259911 w 282992"/>
                      <a:gd name="connsiteY2" fmla="*/ 307218 h 1337979"/>
                      <a:gd name="connsiteX3" fmla="*/ 158945 w 282992"/>
                      <a:gd name="connsiteY3" fmla="*/ 366309 h 1337979"/>
                      <a:gd name="connsiteX4" fmla="*/ 102301 w 282992"/>
                      <a:gd name="connsiteY4" fmla="*/ 1321795 h 1337979"/>
                      <a:gd name="connsiteX5" fmla="*/ 0 w 282992"/>
                      <a:gd name="connsiteY5" fmla="*/ 1337979 h 1337979"/>
                      <a:gd name="connsiteX6" fmla="*/ 72826 w 282992"/>
                      <a:gd name="connsiteY6" fmla="*/ 58811 h 1337979"/>
                      <a:gd name="connsiteX0" fmla="*/ 72826 w 325346"/>
                      <a:gd name="connsiteY0" fmla="*/ 44162 h 1323330"/>
                      <a:gd name="connsiteX1" fmla="*/ 320887 w 325346"/>
                      <a:gd name="connsiteY1" fmla="*/ 283720 h 1323330"/>
                      <a:gd name="connsiteX2" fmla="*/ 259911 w 325346"/>
                      <a:gd name="connsiteY2" fmla="*/ 292569 h 1323330"/>
                      <a:gd name="connsiteX3" fmla="*/ 158945 w 325346"/>
                      <a:gd name="connsiteY3" fmla="*/ 351660 h 1323330"/>
                      <a:gd name="connsiteX4" fmla="*/ 102301 w 325346"/>
                      <a:gd name="connsiteY4" fmla="*/ 1307146 h 1323330"/>
                      <a:gd name="connsiteX5" fmla="*/ 0 w 325346"/>
                      <a:gd name="connsiteY5" fmla="*/ 1323330 h 1323330"/>
                      <a:gd name="connsiteX6" fmla="*/ 72826 w 325346"/>
                      <a:gd name="connsiteY6" fmla="*/ 44162 h 1323330"/>
                      <a:gd name="connsiteX0" fmla="*/ 97103 w 325346"/>
                      <a:gd name="connsiteY0" fmla="*/ 45687 h 1308670"/>
                      <a:gd name="connsiteX1" fmla="*/ 320887 w 325346"/>
                      <a:gd name="connsiteY1" fmla="*/ 269060 h 1308670"/>
                      <a:gd name="connsiteX2" fmla="*/ 259911 w 325346"/>
                      <a:gd name="connsiteY2" fmla="*/ 277909 h 1308670"/>
                      <a:gd name="connsiteX3" fmla="*/ 158945 w 325346"/>
                      <a:gd name="connsiteY3" fmla="*/ 337000 h 1308670"/>
                      <a:gd name="connsiteX4" fmla="*/ 102301 w 325346"/>
                      <a:gd name="connsiteY4" fmla="*/ 1292486 h 1308670"/>
                      <a:gd name="connsiteX5" fmla="*/ 0 w 325346"/>
                      <a:gd name="connsiteY5" fmla="*/ 1308670 h 1308670"/>
                      <a:gd name="connsiteX6" fmla="*/ 97103 w 325346"/>
                      <a:gd name="connsiteY6" fmla="*/ 45687 h 1308670"/>
                      <a:gd name="connsiteX0" fmla="*/ 97103 w 325346"/>
                      <a:gd name="connsiteY0" fmla="*/ 45687 h 1308670"/>
                      <a:gd name="connsiteX1" fmla="*/ 320887 w 325346"/>
                      <a:gd name="connsiteY1" fmla="*/ 269060 h 1308670"/>
                      <a:gd name="connsiteX2" fmla="*/ 259911 w 325346"/>
                      <a:gd name="connsiteY2" fmla="*/ 277909 h 1308670"/>
                      <a:gd name="connsiteX3" fmla="*/ 187082 w 325346"/>
                      <a:gd name="connsiteY3" fmla="*/ 164619 h 1308670"/>
                      <a:gd name="connsiteX4" fmla="*/ 158945 w 325346"/>
                      <a:gd name="connsiteY4" fmla="*/ 337000 h 1308670"/>
                      <a:gd name="connsiteX5" fmla="*/ 102301 w 325346"/>
                      <a:gd name="connsiteY5" fmla="*/ 1292486 h 1308670"/>
                      <a:gd name="connsiteX6" fmla="*/ 0 w 325346"/>
                      <a:gd name="connsiteY6" fmla="*/ 1308670 h 1308670"/>
                      <a:gd name="connsiteX7" fmla="*/ 97103 w 325346"/>
                      <a:gd name="connsiteY7" fmla="*/ 45687 h 13086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25346" h="1308670">
                        <a:moveTo>
                          <a:pt x="97103" y="45687"/>
                        </a:moveTo>
                        <a:cubicBezTo>
                          <a:pt x="185650" y="-122187"/>
                          <a:pt x="301139" y="223205"/>
                          <a:pt x="320887" y="269060"/>
                        </a:cubicBezTo>
                        <a:cubicBezTo>
                          <a:pt x="342627" y="302369"/>
                          <a:pt x="278809" y="246356"/>
                          <a:pt x="259911" y="277909"/>
                        </a:cubicBezTo>
                        <a:cubicBezTo>
                          <a:pt x="237610" y="273989"/>
                          <a:pt x="203910" y="154771"/>
                          <a:pt x="187082" y="164619"/>
                        </a:cubicBezTo>
                        <a:cubicBezTo>
                          <a:pt x="170254" y="174467"/>
                          <a:pt x="173075" y="162509"/>
                          <a:pt x="158945" y="337000"/>
                        </a:cubicBezTo>
                        <a:cubicBezTo>
                          <a:pt x="161642" y="644706"/>
                          <a:pt x="99604" y="984780"/>
                          <a:pt x="102301" y="1292486"/>
                        </a:cubicBezTo>
                        <a:lnTo>
                          <a:pt x="0" y="1308670"/>
                        </a:lnTo>
                        <a:lnTo>
                          <a:pt x="97103" y="45687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50000"/>
                    </a:schemeClr>
                  </a:solidFill>
                  <a:ln>
                    <a:solidFill>
                      <a:schemeClr val="bg2">
                        <a:lumMod val="50000"/>
                      </a:schemeClr>
                    </a:solidFill>
                  </a:ln>
                  <a:sp3d prstMaterial="matte">
                    <a:bevelT/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89" name="Debesis 188"/>
                  <p:cNvSpPr/>
                  <p:nvPr/>
                </p:nvSpPr>
                <p:spPr>
                  <a:xfrm>
                    <a:off x="3353473" y="5044541"/>
                    <a:ext cx="510034" cy="420529"/>
                  </a:xfrm>
                  <a:prstGeom prst="cloud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  <a:sp3d prstMaterial="matte">
                    <a:bevelT/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77" name="Grupė 176"/>
                <p:cNvGrpSpPr/>
                <p:nvPr/>
              </p:nvGrpSpPr>
              <p:grpSpPr>
                <a:xfrm>
                  <a:off x="3164748" y="4942289"/>
                  <a:ext cx="698759" cy="1308670"/>
                  <a:chOff x="3164748" y="4942289"/>
                  <a:chExt cx="698759" cy="1308670"/>
                </a:xfrm>
              </p:grpSpPr>
              <p:sp>
                <p:nvSpPr>
                  <p:cNvPr id="186" name="Stačiakampis 6"/>
                  <p:cNvSpPr/>
                  <p:nvPr/>
                </p:nvSpPr>
                <p:spPr>
                  <a:xfrm>
                    <a:off x="3164748" y="4942289"/>
                    <a:ext cx="325346" cy="1308670"/>
                  </a:xfrm>
                  <a:custGeom>
                    <a:avLst/>
                    <a:gdLst>
                      <a:gd name="connsiteX0" fmla="*/ 0 w 175129"/>
                      <a:gd name="connsiteY0" fmla="*/ 0 h 1222523"/>
                      <a:gd name="connsiteX1" fmla="*/ 175129 w 175129"/>
                      <a:gd name="connsiteY1" fmla="*/ 0 h 1222523"/>
                      <a:gd name="connsiteX2" fmla="*/ 175129 w 175129"/>
                      <a:gd name="connsiteY2" fmla="*/ 1222523 h 1222523"/>
                      <a:gd name="connsiteX3" fmla="*/ 0 w 175129"/>
                      <a:gd name="connsiteY3" fmla="*/ 1222523 h 1222523"/>
                      <a:gd name="connsiteX4" fmla="*/ 0 w 175129"/>
                      <a:gd name="connsiteY4" fmla="*/ 0 h 1222523"/>
                      <a:gd name="connsiteX0" fmla="*/ 0 w 595915"/>
                      <a:gd name="connsiteY0" fmla="*/ 0 h 1222523"/>
                      <a:gd name="connsiteX1" fmla="*/ 595915 w 595915"/>
                      <a:gd name="connsiteY1" fmla="*/ 307497 h 1222523"/>
                      <a:gd name="connsiteX2" fmla="*/ 175129 w 595915"/>
                      <a:gd name="connsiteY2" fmla="*/ 1222523 h 1222523"/>
                      <a:gd name="connsiteX3" fmla="*/ 0 w 595915"/>
                      <a:gd name="connsiteY3" fmla="*/ 1222523 h 1222523"/>
                      <a:gd name="connsiteX4" fmla="*/ 0 w 595915"/>
                      <a:gd name="connsiteY4" fmla="*/ 0 h 1222523"/>
                      <a:gd name="connsiteX0" fmla="*/ 388417 w 595915"/>
                      <a:gd name="connsiteY0" fmla="*/ 0 h 1246799"/>
                      <a:gd name="connsiteX1" fmla="*/ 595915 w 595915"/>
                      <a:gd name="connsiteY1" fmla="*/ 331773 h 1246799"/>
                      <a:gd name="connsiteX2" fmla="*/ 175129 w 595915"/>
                      <a:gd name="connsiteY2" fmla="*/ 1246799 h 1246799"/>
                      <a:gd name="connsiteX3" fmla="*/ 0 w 595915"/>
                      <a:gd name="connsiteY3" fmla="*/ 1246799 h 1246799"/>
                      <a:gd name="connsiteX4" fmla="*/ 388417 w 595915"/>
                      <a:gd name="connsiteY4" fmla="*/ 0 h 1246799"/>
                      <a:gd name="connsiteX0" fmla="*/ 388417 w 814779"/>
                      <a:gd name="connsiteY0" fmla="*/ 0 h 1246799"/>
                      <a:gd name="connsiteX1" fmla="*/ 595915 w 814779"/>
                      <a:gd name="connsiteY1" fmla="*/ 331773 h 1246799"/>
                      <a:gd name="connsiteX2" fmla="*/ 175129 w 814779"/>
                      <a:gd name="connsiteY2" fmla="*/ 1246799 h 1246799"/>
                      <a:gd name="connsiteX3" fmla="*/ 0 w 814779"/>
                      <a:gd name="connsiteY3" fmla="*/ 1246799 h 1246799"/>
                      <a:gd name="connsiteX4" fmla="*/ 388417 w 814779"/>
                      <a:gd name="connsiteY4" fmla="*/ 0 h 1246799"/>
                      <a:gd name="connsiteX0" fmla="*/ 388417 w 774429"/>
                      <a:gd name="connsiteY0" fmla="*/ 0 h 1246799"/>
                      <a:gd name="connsiteX1" fmla="*/ 458351 w 774429"/>
                      <a:gd name="connsiteY1" fmla="*/ 275129 h 1246799"/>
                      <a:gd name="connsiteX2" fmla="*/ 175129 w 774429"/>
                      <a:gd name="connsiteY2" fmla="*/ 1246799 h 1246799"/>
                      <a:gd name="connsiteX3" fmla="*/ 0 w 774429"/>
                      <a:gd name="connsiteY3" fmla="*/ 1246799 h 1246799"/>
                      <a:gd name="connsiteX4" fmla="*/ 388417 w 774429"/>
                      <a:gd name="connsiteY4" fmla="*/ 0 h 1246799"/>
                      <a:gd name="connsiteX0" fmla="*/ 388417 w 787773"/>
                      <a:gd name="connsiteY0" fmla="*/ 0 h 1246799"/>
                      <a:gd name="connsiteX1" fmla="*/ 506903 w 787773"/>
                      <a:gd name="connsiteY1" fmla="*/ 275129 h 1246799"/>
                      <a:gd name="connsiteX2" fmla="*/ 175129 w 787773"/>
                      <a:gd name="connsiteY2" fmla="*/ 1246799 h 1246799"/>
                      <a:gd name="connsiteX3" fmla="*/ 0 w 787773"/>
                      <a:gd name="connsiteY3" fmla="*/ 1246799 h 1246799"/>
                      <a:gd name="connsiteX4" fmla="*/ 388417 w 787773"/>
                      <a:gd name="connsiteY4" fmla="*/ 0 h 1246799"/>
                      <a:gd name="connsiteX0" fmla="*/ 388417 w 564980"/>
                      <a:gd name="connsiteY0" fmla="*/ 36269 h 1283068"/>
                      <a:gd name="connsiteX1" fmla="*/ 555556 w 564980"/>
                      <a:gd name="connsiteY1" fmla="*/ 381022 h 1283068"/>
                      <a:gd name="connsiteX2" fmla="*/ 506903 w 564980"/>
                      <a:gd name="connsiteY2" fmla="*/ 311398 h 1283068"/>
                      <a:gd name="connsiteX3" fmla="*/ 175129 w 564980"/>
                      <a:gd name="connsiteY3" fmla="*/ 1283068 h 1283068"/>
                      <a:gd name="connsiteX4" fmla="*/ 0 w 564980"/>
                      <a:gd name="connsiteY4" fmla="*/ 1283068 h 1283068"/>
                      <a:gd name="connsiteX5" fmla="*/ 388417 w 564980"/>
                      <a:gd name="connsiteY5" fmla="*/ 36269 h 1283068"/>
                      <a:gd name="connsiteX0" fmla="*/ 388417 w 564980"/>
                      <a:gd name="connsiteY0" fmla="*/ 36269 h 1283068"/>
                      <a:gd name="connsiteX1" fmla="*/ 555556 w 564980"/>
                      <a:gd name="connsiteY1" fmla="*/ 381022 h 1283068"/>
                      <a:gd name="connsiteX2" fmla="*/ 506903 w 564980"/>
                      <a:gd name="connsiteY2" fmla="*/ 311398 h 1283068"/>
                      <a:gd name="connsiteX3" fmla="*/ 531179 w 564980"/>
                      <a:gd name="connsiteY3" fmla="*/ 1266884 h 1283068"/>
                      <a:gd name="connsiteX4" fmla="*/ 0 w 564980"/>
                      <a:gd name="connsiteY4" fmla="*/ 1283068 h 1283068"/>
                      <a:gd name="connsiteX5" fmla="*/ 388417 w 564980"/>
                      <a:gd name="connsiteY5" fmla="*/ 36269 h 1283068"/>
                      <a:gd name="connsiteX0" fmla="*/ 80919 w 257482"/>
                      <a:gd name="connsiteY0" fmla="*/ 36269 h 1283068"/>
                      <a:gd name="connsiteX1" fmla="*/ 248058 w 257482"/>
                      <a:gd name="connsiteY1" fmla="*/ 381022 h 1283068"/>
                      <a:gd name="connsiteX2" fmla="*/ 199405 w 257482"/>
                      <a:gd name="connsiteY2" fmla="*/ 311398 h 1283068"/>
                      <a:gd name="connsiteX3" fmla="*/ 223681 w 257482"/>
                      <a:gd name="connsiteY3" fmla="*/ 1266884 h 1283068"/>
                      <a:gd name="connsiteX4" fmla="*/ 0 w 257482"/>
                      <a:gd name="connsiteY4" fmla="*/ 1283068 h 1283068"/>
                      <a:gd name="connsiteX5" fmla="*/ 80919 w 257482"/>
                      <a:gd name="connsiteY5" fmla="*/ 36269 h 1283068"/>
                      <a:gd name="connsiteX0" fmla="*/ 80919 w 262278"/>
                      <a:gd name="connsiteY0" fmla="*/ 36269 h 1283068"/>
                      <a:gd name="connsiteX1" fmla="*/ 248058 w 262278"/>
                      <a:gd name="connsiteY1" fmla="*/ 381022 h 1283068"/>
                      <a:gd name="connsiteX2" fmla="*/ 215589 w 262278"/>
                      <a:gd name="connsiteY2" fmla="*/ 343766 h 1283068"/>
                      <a:gd name="connsiteX3" fmla="*/ 223681 w 262278"/>
                      <a:gd name="connsiteY3" fmla="*/ 1266884 h 1283068"/>
                      <a:gd name="connsiteX4" fmla="*/ 0 w 262278"/>
                      <a:gd name="connsiteY4" fmla="*/ 1283068 h 1283068"/>
                      <a:gd name="connsiteX5" fmla="*/ 80919 w 262278"/>
                      <a:gd name="connsiteY5" fmla="*/ 36269 h 1283068"/>
                      <a:gd name="connsiteX0" fmla="*/ 80919 w 262278"/>
                      <a:gd name="connsiteY0" fmla="*/ 36269 h 1283068"/>
                      <a:gd name="connsiteX1" fmla="*/ 248058 w 262278"/>
                      <a:gd name="connsiteY1" fmla="*/ 381022 h 1283068"/>
                      <a:gd name="connsiteX2" fmla="*/ 215589 w 262278"/>
                      <a:gd name="connsiteY2" fmla="*/ 343766 h 1283068"/>
                      <a:gd name="connsiteX3" fmla="*/ 102301 w 262278"/>
                      <a:gd name="connsiteY3" fmla="*/ 1266884 h 1283068"/>
                      <a:gd name="connsiteX4" fmla="*/ 0 w 262278"/>
                      <a:gd name="connsiteY4" fmla="*/ 1283068 h 1283068"/>
                      <a:gd name="connsiteX5" fmla="*/ 80919 w 262278"/>
                      <a:gd name="connsiteY5" fmla="*/ 36269 h 1283068"/>
                      <a:gd name="connsiteX0" fmla="*/ 80919 w 252013"/>
                      <a:gd name="connsiteY0" fmla="*/ 36269 h 1283068"/>
                      <a:gd name="connsiteX1" fmla="*/ 248058 w 252013"/>
                      <a:gd name="connsiteY1" fmla="*/ 381022 h 1283068"/>
                      <a:gd name="connsiteX2" fmla="*/ 150853 w 252013"/>
                      <a:gd name="connsiteY2" fmla="*/ 319490 h 1283068"/>
                      <a:gd name="connsiteX3" fmla="*/ 102301 w 252013"/>
                      <a:gd name="connsiteY3" fmla="*/ 1266884 h 1283068"/>
                      <a:gd name="connsiteX4" fmla="*/ 0 w 252013"/>
                      <a:gd name="connsiteY4" fmla="*/ 1283068 h 1283068"/>
                      <a:gd name="connsiteX5" fmla="*/ 80919 w 252013"/>
                      <a:gd name="connsiteY5" fmla="*/ 36269 h 1283068"/>
                      <a:gd name="connsiteX0" fmla="*/ 72826 w 252013"/>
                      <a:gd name="connsiteY0" fmla="*/ 34374 h 1313542"/>
                      <a:gd name="connsiteX1" fmla="*/ 248058 w 252013"/>
                      <a:gd name="connsiteY1" fmla="*/ 411496 h 1313542"/>
                      <a:gd name="connsiteX2" fmla="*/ 150853 w 252013"/>
                      <a:gd name="connsiteY2" fmla="*/ 349964 h 1313542"/>
                      <a:gd name="connsiteX3" fmla="*/ 102301 w 252013"/>
                      <a:gd name="connsiteY3" fmla="*/ 1297358 h 1313542"/>
                      <a:gd name="connsiteX4" fmla="*/ 0 w 252013"/>
                      <a:gd name="connsiteY4" fmla="*/ 1313542 h 1313542"/>
                      <a:gd name="connsiteX5" fmla="*/ 72826 w 252013"/>
                      <a:gd name="connsiteY5" fmla="*/ 34374 h 1313542"/>
                      <a:gd name="connsiteX0" fmla="*/ 72826 w 275337"/>
                      <a:gd name="connsiteY0" fmla="*/ 58811 h 1337979"/>
                      <a:gd name="connsiteX1" fmla="*/ 272334 w 275337"/>
                      <a:gd name="connsiteY1" fmla="*/ 176988 h 1337979"/>
                      <a:gd name="connsiteX2" fmla="*/ 150853 w 275337"/>
                      <a:gd name="connsiteY2" fmla="*/ 374401 h 1337979"/>
                      <a:gd name="connsiteX3" fmla="*/ 102301 w 275337"/>
                      <a:gd name="connsiteY3" fmla="*/ 1321795 h 1337979"/>
                      <a:gd name="connsiteX4" fmla="*/ 0 w 275337"/>
                      <a:gd name="connsiteY4" fmla="*/ 1337979 h 1337979"/>
                      <a:gd name="connsiteX5" fmla="*/ 72826 w 275337"/>
                      <a:gd name="connsiteY5" fmla="*/ 58811 h 1337979"/>
                      <a:gd name="connsiteX0" fmla="*/ 72826 w 278033"/>
                      <a:gd name="connsiteY0" fmla="*/ 58811 h 1337979"/>
                      <a:gd name="connsiteX1" fmla="*/ 272334 w 278033"/>
                      <a:gd name="connsiteY1" fmla="*/ 176988 h 1337979"/>
                      <a:gd name="connsiteX2" fmla="*/ 199405 w 278033"/>
                      <a:gd name="connsiteY2" fmla="*/ 374401 h 1337979"/>
                      <a:gd name="connsiteX3" fmla="*/ 102301 w 278033"/>
                      <a:gd name="connsiteY3" fmla="*/ 1321795 h 1337979"/>
                      <a:gd name="connsiteX4" fmla="*/ 0 w 278033"/>
                      <a:gd name="connsiteY4" fmla="*/ 1337979 h 1337979"/>
                      <a:gd name="connsiteX5" fmla="*/ 72826 w 278033"/>
                      <a:gd name="connsiteY5" fmla="*/ 58811 h 1337979"/>
                      <a:gd name="connsiteX0" fmla="*/ 72826 w 275601"/>
                      <a:gd name="connsiteY0" fmla="*/ 58811 h 1337979"/>
                      <a:gd name="connsiteX1" fmla="*/ 272334 w 275601"/>
                      <a:gd name="connsiteY1" fmla="*/ 176988 h 1337979"/>
                      <a:gd name="connsiteX2" fmla="*/ 158945 w 275601"/>
                      <a:gd name="connsiteY2" fmla="*/ 366309 h 1337979"/>
                      <a:gd name="connsiteX3" fmla="*/ 102301 w 275601"/>
                      <a:gd name="connsiteY3" fmla="*/ 1321795 h 1337979"/>
                      <a:gd name="connsiteX4" fmla="*/ 0 w 275601"/>
                      <a:gd name="connsiteY4" fmla="*/ 1337979 h 1337979"/>
                      <a:gd name="connsiteX5" fmla="*/ 72826 w 275601"/>
                      <a:gd name="connsiteY5" fmla="*/ 58811 h 1337979"/>
                      <a:gd name="connsiteX0" fmla="*/ 72826 w 282992"/>
                      <a:gd name="connsiteY0" fmla="*/ 58811 h 1337979"/>
                      <a:gd name="connsiteX1" fmla="*/ 272334 w 282992"/>
                      <a:gd name="connsiteY1" fmla="*/ 176988 h 1337979"/>
                      <a:gd name="connsiteX2" fmla="*/ 259911 w 282992"/>
                      <a:gd name="connsiteY2" fmla="*/ 307218 h 1337979"/>
                      <a:gd name="connsiteX3" fmla="*/ 158945 w 282992"/>
                      <a:gd name="connsiteY3" fmla="*/ 366309 h 1337979"/>
                      <a:gd name="connsiteX4" fmla="*/ 102301 w 282992"/>
                      <a:gd name="connsiteY4" fmla="*/ 1321795 h 1337979"/>
                      <a:gd name="connsiteX5" fmla="*/ 0 w 282992"/>
                      <a:gd name="connsiteY5" fmla="*/ 1337979 h 1337979"/>
                      <a:gd name="connsiteX6" fmla="*/ 72826 w 282992"/>
                      <a:gd name="connsiteY6" fmla="*/ 58811 h 1337979"/>
                      <a:gd name="connsiteX0" fmla="*/ 72826 w 325346"/>
                      <a:gd name="connsiteY0" fmla="*/ 44162 h 1323330"/>
                      <a:gd name="connsiteX1" fmla="*/ 320887 w 325346"/>
                      <a:gd name="connsiteY1" fmla="*/ 283720 h 1323330"/>
                      <a:gd name="connsiteX2" fmla="*/ 259911 w 325346"/>
                      <a:gd name="connsiteY2" fmla="*/ 292569 h 1323330"/>
                      <a:gd name="connsiteX3" fmla="*/ 158945 w 325346"/>
                      <a:gd name="connsiteY3" fmla="*/ 351660 h 1323330"/>
                      <a:gd name="connsiteX4" fmla="*/ 102301 w 325346"/>
                      <a:gd name="connsiteY4" fmla="*/ 1307146 h 1323330"/>
                      <a:gd name="connsiteX5" fmla="*/ 0 w 325346"/>
                      <a:gd name="connsiteY5" fmla="*/ 1323330 h 1323330"/>
                      <a:gd name="connsiteX6" fmla="*/ 72826 w 325346"/>
                      <a:gd name="connsiteY6" fmla="*/ 44162 h 1323330"/>
                      <a:gd name="connsiteX0" fmla="*/ 97103 w 325346"/>
                      <a:gd name="connsiteY0" fmla="*/ 45687 h 1308670"/>
                      <a:gd name="connsiteX1" fmla="*/ 320887 w 325346"/>
                      <a:gd name="connsiteY1" fmla="*/ 269060 h 1308670"/>
                      <a:gd name="connsiteX2" fmla="*/ 259911 w 325346"/>
                      <a:gd name="connsiteY2" fmla="*/ 277909 h 1308670"/>
                      <a:gd name="connsiteX3" fmla="*/ 158945 w 325346"/>
                      <a:gd name="connsiteY3" fmla="*/ 337000 h 1308670"/>
                      <a:gd name="connsiteX4" fmla="*/ 102301 w 325346"/>
                      <a:gd name="connsiteY4" fmla="*/ 1292486 h 1308670"/>
                      <a:gd name="connsiteX5" fmla="*/ 0 w 325346"/>
                      <a:gd name="connsiteY5" fmla="*/ 1308670 h 1308670"/>
                      <a:gd name="connsiteX6" fmla="*/ 97103 w 325346"/>
                      <a:gd name="connsiteY6" fmla="*/ 45687 h 1308670"/>
                      <a:gd name="connsiteX0" fmla="*/ 97103 w 325346"/>
                      <a:gd name="connsiteY0" fmla="*/ 45687 h 1308670"/>
                      <a:gd name="connsiteX1" fmla="*/ 320887 w 325346"/>
                      <a:gd name="connsiteY1" fmla="*/ 269060 h 1308670"/>
                      <a:gd name="connsiteX2" fmla="*/ 259911 w 325346"/>
                      <a:gd name="connsiteY2" fmla="*/ 277909 h 1308670"/>
                      <a:gd name="connsiteX3" fmla="*/ 187082 w 325346"/>
                      <a:gd name="connsiteY3" fmla="*/ 164619 h 1308670"/>
                      <a:gd name="connsiteX4" fmla="*/ 158945 w 325346"/>
                      <a:gd name="connsiteY4" fmla="*/ 337000 h 1308670"/>
                      <a:gd name="connsiteX5" fmla="*/ 102301 w 325346"/>
                      <a:gd name="connsiteY5" fmla="*/ 1292486 h 1308670"/>
                      <a:gd name="connsiteX6" fmla="*/ 0 w 325346"/>
                      <a:gd name="connsiteY6" fmla="*/ 1308670 h 1308670"/>
                      <a:gd name="connsiteX7" fmla="*/ 97103 w 325346"/>
                      <a:gd name="connsiteY7" fmla="*/ 45687 h 13086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25346" h="1308670">
                        <a:moveTo>
                          <a:pt x="97103" y="45687"/>
                        </a:moveTo>
                        <a:cubicBezTo>
                          <a:pt x="185650" y="-122187"/>
                          <a:pt x="301139" y="223205"/>
                          <a:pt x="320887" y="269060"/>
                        </a:cubicBezTo>
                        <a:cubicBezTo>
                          <a:pt x="342627" y="302369"/>
                          <a:pt x="278809" y="246356"/>
                          <a:pt x="259911" y="277909"/>
                        </a:cubicBezTo>
                        <a:cubicBezTo>
                          <a:pt x="237610" y="273989"/>
                          <a:pt x="203910" y="154771"/>
                          <a:pt x="187082" y="164619"/>
                        </a:cubicBezTo>
                        <a:cubicBezTo>
                          <a:pt x="170254" y="174467"/>
                          <a:pt x="173075" y="162509"/>
                          <a:pt x="158945" y="337000"/>
                        </a:cubicBezTo>
                        <a:cubicBezTo>
                          <a:pt x="161642" y="644706"/>
                          <a:pt x="99604" y="984780"/>
                          <a:pt x="102301" y="1292486"/>
                        </a:cubicBezTo>
                        <a:lnTo>
                          <a:pt x="0" y="1308670"/>
                        </a:lnTo>
                        <a:lnTo>
                          <a:pt x="97103" y="45687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50000"/>
                    </a:schemeClr>
                  </a:solidFill>
                  <a:ln>
                    <a:solidFill>
                      <a:schemeClr val="bg2">
                        <a:lumMod val="50000"/>
                      </a:schemeClr>
                    </a:solidFill>
                  </a:ln>
                  <a:sp3d prstMaterial="matte">
                    <a:bevelT/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87" name="Debesis 186"/>
                  <p:cNvSpPr/>
                  <p:nvPr/>
                </p:nvSpPr>
                <p:spPr>
                  <a:xfrm>
                    <a:off x="3353473" y="5044541"/>
                    <a:ext cx="510034" cy="420529"/>
                  </a:xfrm>
                  <a:prstGeom prst="cloud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  <a:sp3d prstMaterial="matte">
                    <a:bevelT/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178" name="Struktūrinė schema: išskyrimas 4"/>
                <p:cNvSpPr/>
                <p:nvPr/>
              </p:nvSpPr>
              <p:spPr>
                <a:xfrm>
                  <a:off x="2527101" y="5731825"/>
                  <a:ext cx="1401203" cy="1087102"/>
                </a:xfrm>
                <a:custGeom>
                  <a:avLst/>
                  <a:gdLst>
                    <a:gd name="connsiteX0" fmla="*/ 0 w 10000"/>
                    <a:gd name="connsiteY0" fmla="*/ 10000 h 10000"/>
                    <a:gd name="connsiteX1" fmla="*/ 5000 w 10000"/>
                    <a:gd name="connsiteY1" fmla="*/ 0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0" fmla="*/ 3600 w 13600"/>
                    <a:gd name="connsiteY0" fmla="*/ 11191 h 11191"/>
                    <a:gd name="connsiteX1" fmla="*/ 164 w 13600"/>
                    <a:gd name="connsiteY1" fmla="*/ 0 h 11191"/>
                    <a:gd name="connsiteX2" fmla="*/ 8600 w 13600"/>
                    <a:gd name="connsiteY2" fmla="*/ 1191 h 11191"/>
                    <a:gd name="connsiteX3" fmla="*/ 13600 w 13600"/>
                    <a:gd name="connsiteY3" fmla="*/ 11191 h 11191"/>
                    <a:gd name="connsiteX4" fmla="*/ 3600 w 13600"/>
                    <a:gd name="connsiteY4" fmla="*/ 11191 h 11191"/>
                    <a:gd name="connsiteX0" fmla="*/ 3600 w 13600"/>
                    <a:gd name="connsiteY0" fmla="*/ 11191 h 11191"/>
                    <a:gd name="connsiteX1" fmla="*/ 164 w 13600"/>
                    <a:gd name="connsiteY1" fmla="*/ 0 h 11191"/>
                    <a:gd name="connsiteX2" fmla="*/ 8600 w 13600"/>
                    <a:gd name="connsiteY2" fmla="*/ 1191 h 11191"/>
                    <a:gd name="connsiteX3" fmla="*/ 13600 w 13600"/>
                    <a:gd name="connsiteY3" fmla="*/ 11191 h 11191"/>
                    <a:gd name="connsiteX4" fmla="*/ 3600 w 13600"/>
                    <a:gd name="connsiteY4" fmla="*/ 11191 h 11191"/>
                    <a:gd name="connsiteX0" fmla="*/ 3600 w 13600"/>
                    <a:gd name="connsiteY0" fmla="*/ 12091 h 12091"/>
                    <a:gd name="connsiteX1" fmla="*/ 164 w 13600"/>
                    <a:gd name="connsiteY1" fmla="*/ 900 h 12091"/>
                    <a:gd name="connsiteX2" fmla="*/ 4193 w 13600"/>
                    <a:gd name="connsiteY2" fmla="*/ 467 h 12091"/>
                    <a:gd name="connsiteX3" fmla="*/ 8600 w 13600"/>
                    <a:gd name="connsiteY3" fmla="*/ 2091 h 12091"/>
                    <a:gd name="connsiteX4" fmla="*/ 13600 w 13600"/>
                    <a:gd name="connsiteY4" fmla="*/ 12091 h 12091"/>
                    <a:gd name="connsiteX5" fmla="*/ 3600 w 13600"/>
                    <a:gd name="connsiteY5" fmla="*/ 12091 h 12091"/>
                    <a:gd name="connsiteX0" fmla="*/ 3600 w 13600"/>
                    <a:gd name="connsiteY0" fmla="*/ 11624 h 11624"/>
                    <a:gd name="connsiteX1" fmla="*/ 164 w 13600"/>
                    <a:gd name="connsiteY1" fmla="*/ 433 h 11624"/>
                    <a:gd name="connsiteX2" fmla="*/ 4193 w 13600"/>
                    <a:gd name="connsiteY2" fmla="*/ 0 h 11624"/>
                    <a:gd name="connsiteX3" fmla="*/ 8600 w 13600"/>
                    <a:gd name="connsiteY3" fmla="*/ 1624 h 11624"/>
                    <a:gd name="connsiteX4" fmla="*/ 13600 w 13600"/>
                    <a:gd name="connsiteY4" fmla="*/ 11624 h 11624"/>
                    <a:gd name="connsiteX5" fmla="*/ 3600 w 13600"/>
                    <a:gd name="connsiteY5" fmla="*/ 11624 h 11624"/>
                    <a:gd name="connsiteX0" fmla="*/ 3600 w 13600"/>
                    <a:gd name="connsiteY0" fmla="*/ 11624 h 11624"/>
                    <a:gd name="connsiteX1" fmla="*/ 164 w 13600"/>
                    <a:gd name="connsiteY1" fmla="*/ 433 h 11624"/>
                    <a:gd name="connsiteX2" fmla="*/ 4193 w 13600"/>
                    <a:gd name="connsiteY2" fmla="*/ 0 h 11624"/>
                    <a:gd name="connsiteX3" fmla="*/ 8600 w 13600"/>
                    <a:gd name="connsiteY3" fmla="*/ 1624 h 11624"/>
                    <a:gd name="connsiteX4" fmla="*/ 13600 w 13600"/>
                    <a:gd name="connsiteY4" fmla="*/ 11624 h 11624"/>
                    <a:gd name="connsiteX5" fmla="*/ 3600 w 13600"/>
                    <a:gd name="connsiteY5" fmla="*/ 11624 h 11624"/>
                    <a:gd name="connsiteX0" fmla="*/ 3600 w 13600"/>
                    <a:gd name="connsiteY0" fmla="*/ 11624 h 11624"/>
                    <a:gd name="connsiteX1" fmla="*/ 164 w 13600"/>
                    <a:gd name="connsiteY1" fmla="*/ 433 h 11624"/>
                    <a:gd name="connsiteX2" fmla="*/ 4193 w 13600"/>
                    <a:gd name="connsiteY2" fmla="*/ 0 h 11624"/>
                    <a:gd name="connsiteX3" fmla="*/ 6124 w 13600"/>
                    <a:gd name="connsiteY3" fmla="*/ 5453 h 11624"/>
                    <a:gd name="connsiteX4" fmla="*/ 8600 w 13600"/>
                    <a:gd name="connsiteY4" fmla="*/ 1624 h 11624"/>
                    <a:gd name="connsiteX5" fmla="*/ 13600 w 13600"/>
                    <a:gd name="connsiteY5" fmla="*/ 11624 h 11624"/>
                    <a:gd name="connsiteX6" fmla="*/ 3600 w 13600"/>
                    <a:gd name="connsiteY6" fmla="*/ 11624 h 11624"/>
                    <a:gd name="connsiteX0" fmla="*/ 3600 w 13600"/>
                    <a:gd name="connsiteY0" fmla="*/ 11624 h 11624"/>
                    <a:gd name="connsiteX1" fmla="*/ 164 w 13600"/>
                    <a:gd name="connsiteY1" fmla="*/ 433 h 11624"/>
                    <a:gd name="connsiteX2" fmla="*/ 4193 w 13600"/>
                    <a:gd name="connsiteY2" fmla="*/ 0 h 11624"/>
                    <a:gd name="connsiteX3" fmla="*/ 6124 w 13600"/>
                    <a:gd name="connsiteY3" fmla="*/ 5453 h 11624"/>
                    <a:gd name="connsiteX4" fmla="*/ 8600 w 13600"/>
                    <a:gd name="connsiteY4" fmla="*/ 1624 h 11624"/>
                    <a:gd name="connsiteX5" fmla="*/ 7215 w 13600"/>
                    <a:gd name="connsiteY5" fmla="*/ 7443 h 11624"/>
                    <a:gd name="connsiteX6" fmla="*/ 13600 w 13600"/>
                    <a:gd name="connsiteY6" fmla="*/ 11624 h 11624"/>
                    <a:gd name="connsiteX7" fmla="*/ 3600 w 13600"/>
                    <a:gd name="connsiteY7" fmla="*/ 11624 h 11624"/>
                    <a:gd name="connsiteX0" fmla="*/ 3546 w 13546"/>
                    <a:gd name="connsiteY0" fmla="*/ 11624 h 11624"/>
                    <a:gd name="connsiteX1" fmla="*/ 2209 w 13546"/>
                    <a:gd name="connsiteY1" fmla="*/ 5972 h 11624"/>
                    <a:gd name="connsiteX2" fmla="*/ 110 w 13546"/>
                    <a:gd name="connsiteY2" fmla="*/ 433 h 11624"/>
                    <a:gd name="connsiteX3" fmla="*/ 4139 w 13546"/>
                    <a:gd name="connsiteY3" fmla="*/ 0 h 11624"/>
                    <a:gd name="connsiteX4" fmla="*/ 6070 w 13546"/>
                    <a:gd name="connsiteY4" fmla="*/ 5453 h 11624"/>
                    <a:gd name="connsiteX5" fmla="*/ 8546 w 13546"/>
                    <a:gd name="connsiteY5" fmla="*/ 1624 h 11624"/>
                    <a:gd name="connsiteX6" fmla="*/ 7161 w 13546"/>
                    <a:gd name="connsiteY6" fmla="*/ 7443 h 11624"/>
                    <a:gd name="connsiteX7" fmla="*/ 13546 w 13546"/>
                    <a:gd name="connsiteY7" fmla="*/ 11624 h 11624"/>
                    <a:gd name="connsiteX8" fmla="*/ 3546 w 13546"/>
                    <a:gd name="connsiteY8" fmla="*/ 11624 h 11624"/>
                    <a:gd name="connsiteX0" fmla="*/ 3546 w 13546"/>
                    <a:gd name="connsiteY0" fmla="*/ 11624 h 11624"/>
                    <a:gd name="connsiteX1" fmla="*/ 2209 w 13546"/>
                    <a:gd name="connsiteY1" fmla="*/ 5972 h 11624"/>
                    <a:gd name="connsiteX2" fmla="*/ 110 w 13546"/>
                    <a:gd name="connsiteY2" fmla="*/ 433 h 11624"/>
                    <a:gd name="connsiteX3" fmla="*/ 4139 w 13546"/>
                    <a:gd name="connsiteY3" fmla="*/ 0 h 11624"/>
                    <a:gd name="connsiteX4" fmla="*/ 6070 w 13546"/>
                    <a:gd name="connsiteY4" fmla="*/ 5453 h 11624"/>
                    <a:gd name="connsiteX5" fmla="*/ 8546 w 13546"/>
                    <a:gd name="connsiteY5" fmla="*/ 1624 h 11624"/>
                    <a:gd name="connsiteX6" fmla="*/ 7161 w 13546"/>
                    <a:gd name="connsiteY6" fmla="*/ 7443 h 11624"/>
                    <a:gd name="connsiteX7" fmla="*/ 10184 w 13546"/>
                    <a:gd name="connsiteY7" fmla="*/ 2856 h 11624"/>
                    <a:gd name="connsiteX8" fmla="*/ 13546 w 13546"/>
                    <a:gd name="connsiteY8" fmla="*/ 11624 h 11624"/>
                    <a:gd name="connsiteX9" fmla="*/ 3546 w 13546"/>
                    <a:gd name="connsiteY9" fmla="*/ 11624 h 11624"/>
                    <a:gd name="connsiteX0" fmla="*/ 3546 w 13546"/>
                    <a:gd name="connsiteY0" fmla="*/ 11624 h 11624"/>
                    <a:gd name="connsiteX1" fmla="*/ 2209 w 13546"/>
                    <a:gd name="connsiteY1" fmla="*/ 5972 h 11624"/>
                    <a:gd name="connsiteX2" fmla="*/ 110 w 13546"/>
                    <a:gd name="connsiteY2" fmla="*/ 433 h 11624"/>
                    <a:gd name="connsiteX3" fmla="*/ 4139 w 13546"/>
                    <a:gd name="connsiteY3" fmla="*/ 0 h 11624"/>
                    <a:gd name="connsiteX4" fmla="*/ 6070 w 13546"/>
                    <a:gd name="connsiteY4" fmla="*/ 5453 h 11624"/>
                    <a:gd name="connsiteX5" fmla="*/ 8546 w 13546"/>
                    <a:gd name="connsiteY5" fmla="*/ 1624 h 11624"/>
                    <a:gd name="connsiteX6" fmla="*/ 7161 w 13546"/>
                    <a:gd name="connsiteY6" fmla="*/ 7443 h 11624"/>
                    <a:gd name="connsiteX7" fmla="*/ 10184 w 13546"/>
                    <a:gd name="connsiteY7" fmla="*/ 2856 h 11624"/>
                    <a:gd name="connsiteX8" fmla="*/ 8505 w 13546"/>
                    <a:gd name="connsiteY8" fmla="*/ 9607 h 11624"/>
                    <a:gd name="connsiteX9" fmla="*/ 13546 w 13546"/>
                    <a:gd name="connsiteY9" fmla="*/ 11624 h 11624"/>
                    <a:gd name="connsiteX10" fmla="*/ 3546 w 13546"/>
                    <a:gd name="connsiteY10" fmla="*/ 11624 h 11624"/>
                    <a:gd name="connsiteX0" fmla="*/ 3458 w 13458"/>
                    <a:gd name="connsiteY0" fmla="*/ 11631 h 11631"/>
                    <a:gd name="connsiteX1" fmla="*/ 2121 w 13458"/>
                    <a:gd name="connsiteY1" fmla="*/ 5979 h 11631"/>
                    <a:gd name="connsiteX2" fmla="*/ 22 w 13458"/>
                    <a:gd name="connsiteY2" fmla="*/ 440 h 11631"/>
                    <a:gd name="connsiteX3" fmla="*/ 2540 w 13458"/>
                    <a:gd name="connsiteY3" fmla="*/ 1998 h 11631"/>
                    <a:gd name="connsiteX4" fmla="*/ 4051 w 13458"/>
                    <a:gd name="connsiteY4" fmla="*/ 7 h 11631"/>
                    <a:gd name="connsiteX5" fmla="*/ 5982 w 13458"/>
                    <a:gd name="connsiteY5" fmla="*/ 5460 h 11631"/>
                    <a:gd name="connsiteX6" fmla="*/ 8458 w 13458"/>
                    <a:gd name="connsiteY6" fmla="*/ 1631 h 11631"/>
                    <a:gd name="connsiteX7" fmla="*/ 7073 w 13458"/>
                    <a:gd name="connsiteY7" fmla="*/ 7450 h 11631"/>
                    <a:gd name="connsiteX8" fmla="*/ 10096 w 13458"/>
                    <a:gd name="connsiteY8" fmla="*/ 2863 h 11631"/>
                    <a:gd name="connsiteX9" fmla="*/ 8417 w 13458"/>
                    <a:gd name="connsiteY9" fmla="*/ 9614 h 11631"/>
                    <a:gd name="connsiteX10" fmla="*/ 13458 w 13458"/>
                    <a:gd name="connsiteY10" fmla="*/ 11631 h 11631"/>
                    <a:gd name="connsiteX11" fmla="*/ 3458 w 13458"/>
                    <a:gd name="connsiteY11" fmla="*/ 11631 h 11631"/>
                    <a:gd name="connsiteX0" fmla="*/ 3458 w 13458"/>
                    <a:gd name="connsiteY0" fmla="*/ 11627 h 11627"/>
                    <a:gd name="connsiteX1" fmla="*/ 2121 w 13458"/>
                    <a:gd name="connsiteY1" fmla="*/ 5975 h 11627"/>
                    <a:gd name="connsiteX2" fmla="*/ 22 w 13458"/>
                    <a:gd name="connsiteY2" fmla="*/ 436 h 11627"/>
                    <a:gd name="connsiteX3" fmla="*/ 3547 w 13458"/>
                    <a:gd name="connsiteY3" fmla="*/ 7273 h 11627"/>
                    <a:gd name="connsiteX4" fmla="*/ 4051 w 13458"/>
                    <a:gd name="connsiteY4" fmla="*/ 3 h 11627"/>
                    <a:gd name="connsiteX5" fmla="*/ 5982 w 13458"/>
                    <a:gd name="connsiteY5" fmla="*/ 5456 h 11627"/>
                    <a:gd name="connsiteX6" fmla="*/ 8458 w 13458"/>
                    <a:gd name="connsiteY6" fmla="*/ 1627 h 11627"/>
                    <a:gd name="connsiteX7" fmla="*/ 7073 w 13458"/>
                    <a:gd name="connsiteY7" fmla="*/ 7446 h 11627"/>
                    <a:gd name="connsiteX8" fmla="*/ 10096 w 13458"/>
                    <a:gd name="connsiteY8" fmla="*/ 2859 h 11627"/>
                    <a:gd name="connsiteX9" fmla="*/ 8417 w 13458"/>
                    <a:gd name="connsiteY9" fmla="*/ 9610 h 11627"/>
                    <a:gd name="connsiteX10" fmla="*/ 13458 w 13458"/>
                    <a:gd name="connsiteY10" fmla="*/ 11627 h 11627"/>
                    <a:gd name="connsiteX11" fmla="*/ 3458 w 13458"/>
                    <a:gd name="connsiteY11" fmla="*/ 11627 h 11627"/>
                    <a:gd name="connsiteX0" fmla="*/ 3458 w 13458"/>
                    <a:gd name="connsiteY0" fmla="*/ 11627 h 11627"/>
                    <a:gd name="connsiteX1" fmla="*/ 2121 w 13458"/>
                    <a:gd name="connsiteY1" fmla="*/ 5975 h 11627"/>
                    <a:gd name="connsiteX2" fmla="*/ 22 w 13458"/>
                    <a:gd name="connsiteY2" fmla="*/ 436 h 11627"/>
                    <a:gd name="connsiteX3" fmla="*/ 4638 w 13458"/>
                    <a:gd name="connsiteY3" fmla="*/ 6840 h 11627"/>
                    <a:gd name="connsiteX4" fmla="*/ 4051 w 13458"/>
                    <a:gd name="connsiteY4" fmla="*/ 3 h 11627"/>
                    <a:gd name="connsiteX5" fmla="*/ 5982 w 13458"/>
                    <a:gd name="connsiteY5" fmla="*/ 5456 h 11627"/>
                    <a:gd name="connsiteX6" fmla="*/ 8458 w 13458"/>
                    <a:gd name="connsiteY6" fmla="*/ 1627 h 11627"/>
                    <a:gd name="connsiteX7" fmla="*/ 7073 w 13458"/>
                    <a:gd name="connsiteY7" fmla="*/ 7446 h 11627"/>
                    <a:gd name="connsiteX8" fmla="*/ 10096 w 13458"/>
                    <a:gd name="connsiteY8" fmla="*/ 2859 h 11627"/>
                    <a:gd name="connsiteX9" fmla="*/ 8417 w 13458"/>
                    <a:gd name="connsiteY9" fmla="*/ 9610 h 11627"/>
                    <a:gd name="connsiteX10" fmla="*/ 13458 w 13458"/>
                    <a:gd name="connsiteY10" fmla="*/ 11627 h 11627"/>
                    <a:gd name="connsiteX11" fmla="*/ 3458 w 13458"/>
                    <a:gd name="connsiteY11" fmla="*/ 11627 h 11627"/>
                    <a:gd name="connsiteX0" fmla="*/ 3458 w 13458"/>
                    <a:gd name="connsiteY0" fmla="*/ 11627 h 11627"/>
                    <a:gd name="connsiteX1" fmla="*/ 2121 w 13458"/>
                    <a:gd name="connsiteY1" fmla="*/ 5975 h 11627"/>
                    <a:gd name="connsiteX2" fmla="*/ 22 w 13458"/>
                    <a:gd name="connsiteY2" fmla="*/ 436 h 11627"/>
                    <a:gd name="connsiteX3" fmla="*/ 4638 w 13458"/>
                    <a:gd name="connsiteY3" fmla="*/ 6840 h 11627"/>
                    <a:gd name="connsiteX4" fmla="*/ 4051 w 13458"/>
                    <a:gd name="connsiteY4" fmla="*/ 3 h 11627"/>
                    <a:gd name="connsiteX5" fmla="*/ 5898 w 13458"/>
                    <a:gd name="connsiteY5" fmla="*/ 5023 h 11627"/>
                    <a:gd name="connsiteX6" fmla="*/ 8458 w 13458"/>
                    <a:gd name="connsiteY6" fmla="*/ 1627 h 11627"/>
                    <a:gd name="connsiteX7" fmla="*/ 7073 w 13458"/>
                    <a:gd name="connsiteY7" fmla="*/ 7446 h 11627"/>
                    <a:gd name="connsiteX8" fmla="*/ 10096 w 13458"/>
                    <a:gd name="connsiteY8" fmla="*/ 2859 h 11627"/>
                    <a:gd name="connsiteX9" fmla="*/ 8417 w 13458"/>
                    <a:gd name="connsiteY9" fmla="*/ 9610 h 11627"/>
                    <a:gd name="connsiteX10" fmla="*/ 13458 w 13458"/>
                    <a:gd name="connsiteY10" fmla="*/ 11627 h 11627"/>
                    <a:gd name="connsiteX11" fmla="*/ 3458 w 13458"/>
                    <a:gd name="connsiteY11" fmla="*/ 11627 h 11627"/>
                    <a:gd name="connsiteX0" fmla="*/ 4536 w 14536"/>
                    <a:gd name="connsiteY0" fmla="*/ 11627 h 11627"/>
                    <a:gd name="connsiteX1" fmla="*/ 9 w 14536"/>
                    <a:gd name="connsiteY1" fmla="*/ 4331 h 11627"/>
                    <a:gd name="connsiteX2" fmla="*/ 3199 w 14536"/>
                    <a:gd name="connsiteY2" fmla="*/ 5975 h 11627"/>
                    <a:gd name="connsiteX3" fmla="*/ 1100 w 14536"/>
                    <a:gd name="connsiteY3" fmla="*/ 436 h 11627"/>
                    <a:gd name="connsiteX4" fmla="*/ 5716 w 14536"/>
                    <a:gd name="connsiteY4" fmla="*/ 6840 h 11627"/>
                    <a:gd name="connsiteX5" fmla="*/ 5129 w 14536"/>
                    <a:gd name="connsiteY5" fmla="*/ 3 h 11627"/>
                    <a:gd name="connsiteX6" fmla="*/ 6976 w 14536"/>
                    <a:gd name="connsiteY6" fmla="*/ 5023 h 11627"/>
                    <a:gd name="connsiteX7" fmla="*/ 9536 w 14536"/>
                    <a:gd name="connsiteY7" fmla="*/ 1627 h 11627"/>
                    <a:gd name="connsiteX8" fmla="*/ 8151 w 14536"/>
                    <a:gd name="connsiteY8" fmla="*/ 7446 h 11627"/>
                    <a:gd name="connsiteX9" fmla="*/ 11174 w 14536"/>
                    <a:gd name="connsiteY9" fmla="*/ 2859 h 11627"/>
                    <a:gd name="connsiteX10" fmla="*/ 9495 w 14536"/>
                    <a:gd name="connsiteY10" fmla="*/ 9610 h 11627"/>
                    <a:gd name="connsiteX11" fmla="*/ 14536 w 14536"/>
                    <a:gd name="connsiteY11" fmla="*/ 11627 h 11627"/>
                    <a:gd name="connsiteX12" fmla="*/ 4536 w 14536"/>
                    <a:gd name="connsiteY12" fmla="*/ 11627 h 116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4536" h="11627">
                      <a:moveTo>
                        <a:pt x="4536" y="11627"/>
                      </a:moveTo>
                      <a:cubicBezTo>
                        <a:pt x="2688" y="10988"/>
                        <a:pt x="232" y="5273"/>
                        <a:pt x="9" y="4331"/>
                      </a:cubicBezTo>
                      <a:cubicBezTo>
                        <a:pt x="-214" y="3389"/>
                        <a:pt x="3591" y="7201"/>
                        <a:pt x="3199" y="5975"/>
                      </a:cubicBezTo>
                      <a:cubicBezTo>
                        <a:pt x="2807" y="4749"/>
                        <a:pt x="862" y="667"/>
                        <a:pt x="1100" y="436"/>
                      </a:cubicBezTo>
                      <a:cubicBezTo>
                        <a:pt x="1338" y="205"/>
                        <a:pt x="5045" y="6912"/>
                        <a:pt x="5716" y="6840"/>
                      </a:cubicBezTo>
                      <a:cubicBezTo>
                        <a:pt x="6387" y="6768"/>
                        <a:pt x="4723" y="-141"/>
                        <a:pt x="5129" y="3"/>
                      </a:cubicBezTo>
                      <a:cubicBezTo>
                        <a:pt x="6234" y="-11"/>
                        <a:pt x="6242" y="4752"/>
                        <a:pt x="6976" y="5023"/>
                      </a:cubicBezTo>
                      <a:cubicBezTo>
                        <a:pt x="7710" y="5294"/>
                        <a:pt x="8906" y="1858"/>
                        <a:pt x="9536" y="1627"/>
                      </a:cubicBezTo>
                      <a:cubicBezTo>
                        <a:pt x="9970" y="2442"/>
                        <a:pt x="7717" y="6631"/>
                        <a:pt x="8151" y="7446"/>
                      </a:cubicBezTo>
                      <a:cubicBezTo>
                        <a:pt x="8739" y="7879"/>
                        <a:pt x="10586" y="2426"/>
                        <a:pt x="11174" y="2859"/>
                      </a:cubicBezTo>
                      <a:cubicBezTo>
                        <a:pt x="11705" y="4417"/>
                        <a:pt x="8964" y="8052"/>
                        <a:pt x="9495" y="9610"/>
                      </a:cubicBezTo>
                      <a:lnTo>
                        <a:pt x="14536" y="11627"/>
                      </a:lnTo>
                      <a:lnTo>
                        <a:pt x="4536" y="11627"/>
                      </a:lnTo>
                      <a:close/>
                    </a:path>
                  </a:pathLst>
                </a:custGeom>
                <a:solidFill>
                  <a:srgbClr val="5C8C81"/>
                </a:solidFill>
                <a:ln>
                  <a:solidFill>
                    <a:srgbClr val="5C8C81"/>
                  </a:solidFill>
                </a:ln>
                <a:sp3d prstMaterial="matte">
                  <a:bevelT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p3d extrusionH="57150">
                    <a:bevelT w="38100" h="38100"/>
                  </a:sp3d>
                </a:bodyPr>
                <a:lstStyle/>
                <a:p>
                  <a:pPr algn="ctr"/>
                  <a:endParaRPr lang="en-GB">
                    <a:ln>
                      <a:solidFill>
                        <a:srgbClr val="5C8C81"/>
                      </a:solidFill>
                    </a:ln>
                    <a:solidFill>
                      <a:srgbClr val="5C8C81"/>
                    </a:solidFill>
                  </a:endParaRPr>
                </a:p>
              </p:txBody>
            </p:sp>
            <p:sp>
              <p:nvSpPr>
                <p:cNvPr id="179" name="Struktūrinė schema: išskyrimas 4"/>
                <p:cNvSpPr/>
                <p:nvPr/>
              </p:nvSpPr>
              <p:spPr>
                <a:xfrm>
                  <a:off x="1685917" y="5380513"/>
                  <a:ext cx="1401203" cy="1473378"/>
                </a:xfrm>
                <a:custGeom>
                  <a:avLst/>
                  <a:gdLst>
                    <a:gd name="connsiteX0" fmla="*/ 0 w 10000"/>
                    <a:gd name="connsiteY0" fmla="*/ 10000 h 10000"/>
                    <a:gd name="connsiteX1" fmla="*/ 5000 w 10000"/>
                    <a:gd name="connsiteY1" fmla="*/ 0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0" fmla="*/ 3600 w 13600"/>
                    <a:gd name="connsiteY0" fmla="*/ 11191 h 11191"/>
                    <a:gd name="connsiteX1" fmla="*/ 164 w 13600"/>
                    <a:gd name="connsiteY1" fmla="*/ 0 h 11191"/>
                    <a:gd name="connsiteX2" fmla="*/ 8600 w 13600"/>
                    <a:gd name="connsiteY2" fmla="*/ 1191 h 11191"/>
                    <a:gd name="connsiteX3" fmla="*/ 13600 w 13600"/>
                    <a:gd name="connsiteY3" fmla="*/ 11191 h 11191"/>
                    <a:gd name="connsiteX4" fmla="*/ 3600 w 13600"/>
                    <a:gd name="connsiteY4" fmla="*/ 11191 h 11191"/>
                    <a:gd name="connsiteX0" fmla="*/ 3600 w 13600"/>
                    <a:gd name="connsiteY0" fmla="*/ 11191 h 11191"/>
                    <a:gd name="connsiteX1" fmla="*/ 164 w 13600"/>
                    <a:gd name="connsiteY1" fmla="*/ 0 h 11191"/>
                    <a:gd name="connsiteX2" fmla="*/ 8600 w 13600"/>
                    <a:gd name="connsiteY2" fmla="*/ 1191 h 11191"/>
                    <a:gd name="connsiteX3" fmla="*/ 13600 w 13600"/>
                    <a:gd name="connsiteY3" fmla="*/ 11191 h 11191"/>
                    <a:gd name="connsiteX4" fmla="*/ 3600 w 13600"/>
                    <a:gd name="connsiteY4" fmla="*/ 11191 h 11191"/>
                    <a:gd name="connsiteX0" fmla="*/ 3600 w 13600"/>
                    <a:gd name="connsiteY0" fmla="*/ 12091 h 12091"/>
                    <a:gd name="connsiteX1" fmla="*/ 164 w 13600"/>
                    <a:gd name="connsiteY1" fmla="*/ 900 h 12091"/>
                    <a:gd name="connsiteX2" fmla="*/ 4193 w 13600"/>
                    <a:gd name="connsiteY2" fmla="*/ 467 h 12091"/>
                    <a:gd name="connsiteX3" fmla="*/ 8600 w 13600"/>
                    <a:gd name="connsiteY3" fmla="*/ 2091 h 12091"/>
                    <a:gd name="connsiteX4" fmla="*/ 13600 w 13600"/>
                    <a:gd name="connsiteY4" fmla="*/ 12091 h 12091"/>
                    <a:gd name="connsiteX5" fmla="*/ 3600 w 13600"/>
                    <a:gd name="connsiteY5" fmla="*/ 12091 h 12091"/>
                    <a:gd name="connsiteX0" fmla="*/ 3600 w 13600"/>
                    <a:gd name="connsiteY0" fmla="*/ 11624 h 11624"/>
                    <a:gd name="connsiteX1" fmla="*/ 164 w 13600"/>
                    <a:gd name="connsiteY1" fmla="*/ 433 h 11624"/>
                    <a:gd name="connsiteX2" fmla="*/ 4193 w 13600"/>
                    <a:gd name="connsiteY2" fmla="*/ 0 h 11624"/>
                    <a:gd name="connsiteX3" fmla="*/ 8600 w 13600"/>
                    <a:gd name="connsiteY3" fmla="*/ 1624 h 11624"/>
                    <a:gd name="connsiteX4" fmla="*/ 13600 w 13600"/>
                    <a:gd name="connsiteY4" fmla="*/ 11624 h 11624"/>
                    <a:gd name="connsiteX5" fmla="*/ 3600 w 13600"/>
                    <a:gd name="connsiteY5" fmla="*/ 11624 h 11624"/>
                    <a:gd name="connsiteX0" fmla="*/ 3600 w 13600"/>
                    <a:gd name="connsiteY0" fmla="*/ 11624 h 11624"/>
                    <a:gd name="connsiteX1" fmla="*/ 164 w 13600"/>
                    <a:gd name="connsiteY1" fmla="*/ 433 h 11624"/>
                    <a:gd name="connsiteX2" fmla="*/ 4193 w 13600"/>
                    <a:gd name="connsiteY2" fmla="*/ 0 h 11624"/>
                    <a:gd name="connsiteX3" fmla="*/ 8600 w 13600"/>
                    <a:gd name="connsiteY3" fmla="*/ 1624 h 11624"/>
                    <a:gd name="connsiteX4" fmla="*/ 13600 w 13600"/>
                    <a:gd name="connsiteY4" fmla="*/ 11624 h 11624"/>
                    <a:gd name="connsiteX5" fmla="*/ 3600 w 13600"/>
                    <a:gd name="connsiteY5" fmla="*/ 11624 h 11624"/>
                    <a:gd name="connsiteX0" fmla="*/ 3600 w 13600"/>
                    <a:gd name="connsiteY0" fmla="*/ 11624 h 11624"/>
                    <a:gd name="connsiteX1" fmla="*/ 164 w 13600"/>
                    <a:gd name="connsiteY1" fmla="*/ 433 h 11624"/>
                    <a:gd name="connsiteX2" fmla="*/ 4193 w 13600"/>
                    <a:gd name="connsiteY2" fmla="*/ 0 h 11624"/>
                    <a:gd name="connsiteX3" fmla="*/ 6124 w 13600"/>
                    <a:gd name="connsiteY3" fmla="*/ 5453 h 11624"/>
                    <a:gd name="connsiteX4" fmla="*/ 8600 w 13600"/>
                    <a:gd name="connsiteY4" fmla="*/ 1624 h 11624"/>
                    <a:gd name="connsiteX5" fmla="*/ 13600 w 13600"/>
                    <a:gd name="connsiteY5" fmla="*/ 11624 h 11624"/>
                    <a:gd name="connsiteX6" fmla="*/ 3600 w 13600"/>
                    <a:gd name="connsiteY6" fmla="*/ 11624 h 11624"/>
                    <a:gd name="connsiteX0" fmla="*/ 3600 w 13600"/>
                    <a:gd name="connsiteY0" fmla="*/ 11624 h 11624"/>
                    <a:gd name="connsiteX1" fmla="*/ 164 w 13600"/>
                    <a:gd name="connsiteY1" fmla="*/ 433 h 11624"/>
                    <a:gd name="connsiteX2" fmla="*/ 4193 w 13600"/>
                    <a:gd name="connsiteY2" fmla="*/ 0 h 11624"/>
                    <a:gd name="connsiteX3" fmla="*/ 6124 w 13600"/>
                    <a:gd name="connsiteY3" fmla="*/ 5453 h 11624"/>
                    <a:gd name="connsiteX4" fmla="*/ 8600 w 13600"/>
                    <a:gd name="connsiteY4" fmla="*/ 1624 h 11624"/>
                    <a:gd name="connsiteX5" fmla="*/ 7215 w 13600"/>
                    <a:gd name="connsiteY5" fmla="*/ 7443 h 11624"/>
                    <a:gd name="connsiteX6" fmla="*/ 13600 w 13600"/>
                    <a:gd name="connsiteY6" fmla="*/ 11624 h 11624"/>
                    <a:gd name="connsiteX7" fmla="*/ 3600 w 13600"/>
                    <a:gd name="connsiteY7" fmla="*/ 11624 h 11624"/>
                    <a:gd name="connsiteX0" fmla="*/ 3546 w 13546"/>
                    <a:gd name="connsiteY0" fmla="*/ 11624 h 11624"/>
                    <a:gd name="connsiteX1" fmla="*/ 2209 w 13546"/>
                    <a:gd name="connsiteY1" fmla="*/ 5972 h 11624"/>
                    <a:gd name="connsiteX2" fmla="*/ 110 w 13546"/>
                    <a:gd name="connsiteY2" fmla="*/ 433 h 11624"/>
                    <a:gd name="connsiteX3" fmla="*/ 4139 w 13546"/>
                    <a:gd name="connsiteY3" fmla="*/ 0 h 11624"/>
                    <a:gd name="connsiteX4" fmla="*/ 6070 w 13546"/>
                    <a:gd name="connsiteY4" fmla="*/ 5453 h 11624"/>
                    <a:gd name="connsiteX5" fmla="*/ 8546 w 13546"/>
                    <a:gd name="connsiteY5" fmla="*/ 1624 h 11624"/>
                    <a:gd name="connsiteX6" fmla="*/ 7161 w 13546"/>
                    <a:gd name="connsiteY6" fmla="*/ 7443 h 11624"/>
                    <a:gd name="connsiteX7" fmla="*/ 13546 w 13546"/>
                    <a:gd name="connsiteY7" fmla="*/ 11624 h 11624"/>
                    <a:gd name="connsiteX8" fmla="*/ 3546 w 13546"/>
                    <a:gd name="connsiteY8" fmla="*/ 11624 h 11624"/>
                    <a:gd name="connsiteX0" fmla="*/ 3546 w 13546"/>
                    <a:gd name="connsiteY0" fmla="*/ 11624 h 11624"/>
                    <a:gd name="connsiteX1" fmla="*/ 2209 w 13546"/>
                    <a:gd name="connsiteY1" fmla="*/ 5972 h 11624"/>
                    <a:gd name="connsiteX2" fmla="*/ 110 w 13546"/>
                    <a:gd name="connsiteY2" fmla="*/ 433 h 11624"/>
                    <a:gd name="connsiteX3" fmla="*/ 4139 w 13546"/>
                    <a:gd name="connsiteY3" fmla="*/ 0 h 11624"/>
                    <a:gd name="connsiteX4" fmla="*/ 6070 w 13546"/>
                    <a:gd name="connsiteY4" fmla="*/ 5453 h 11624"/>
                    <a:gd name="connsiteX5" fmla="*/ 8546 w 13546"/>
                    <a:gd name="connsiteY5" fmla="*/ 1624 h 11624"/>
                    <a:gd name="connsiteX6" fmla="*/ 7161 w 13546"/>
                    <a:gd name="connsiteY6" fmla="*/ 7443 h 11624"/>
                    <a:gd name="connsiteX7" fmla="*/ 10184 w 13546"/>
                    <a:gd name="connsiteY7" fmla="*/ 2856 h 11624"/>
                    <a:gd name="connsiteX8" fmla="*/ 13546 w 13546"/>
                    <a:gd name="connsiteY8" fmla="*/ 11624 h 11624"/>
                    <a:gd name="connsiteX9" fmla="*/ 3546 w 13546"/>
                    <a:gd name="connsiteY9" fmla="*/ 11624 h 11624"/>
                    <a:gd name="connsiteX0" fmla="*/ 3546 w 13546"/>
                    <a:gd name="connsiteY0" fmla="*/ 11624 h 11624"/>
                    <a:gd name="connsiteX1" fmla="*/ 2209 w 13546"/>
                    <a:gd name="connsiteY1" fmla="*/ 5972 h 11624"/>
                    <a:gd name="connsiteX2" fmla="*/ 110 w 13546"/>
                    <a:gd name="connsiteY2" fmla="*/ 433 h 11624"/>
                    <a:gd name="connsiteX3" fmla="*/ 4139 w 13546"/>
                    <a:gd name="connsiteY3" fmla="*/ 0 h 11624"/>
                    <a:gd name="connsiteX4" fmla="*/ 6070 w 13546"/>
                    <a:gd name="connsiteY4" fmla="*/ 5453 h 11624"/>
                    <a:gd name="connsiteX5" fmla="*/ 8546 w 13546"/>
                    <a:gd name="connsiteY5" fmla="*/ 1624 h 11624"/>
                    <a:gd name="connsiteX6" fmla="*/ 7161 w 13546"/>
                    <a:gd name="connsiteY6" fmla="*/ 7443 h 11624"/>
                    <a:gd name="connsiteX7" fmla="*/ 10184 w 13546"/>
                    <a:gd name="connsiteY7" fmla="*/ 2856 h 11624"/>
                    <a:gd name="connsiteX8" fmla="*/ 8505 w 13546"/>
                    <a:gd name="connsiteY8" fmla="*/ 9607 h 11624"/>
                    <a:gd name="connsiteX9" fmla="*/ 13546 w 13546"/>
                    <a:gd name="connsiteY9" fmla="*/ 11624 h 11624"/>
                    <a:gd name="connsiteX10" fmla="*/ 3546 w 13546"/>
                    <a:gd name="connsiteY10" fmla="*/ 11624 h 11624"/>
                    <a:gd name="connsiteX0" fmla="*/ 3458 w 13458"/>
                    <a:gd name="connsiteY0" fmla="*/ 11631 h 11631"/>
                    <a:gd name="connsiteX1" fmla="*/ 2121 w 13458"/>
                    <a:gd name="connsiteY1" fmla="*/ 5979 h 11631"/>
                    <a:gd name="connsiteX2" fmla="*/ 22 w 13458"/>
                    <a:gd name="connsiteY2" fmla="*/ 440 h 11631"/>
                    <a:gd name="connsiteX3" fmla="*/ 2540 w 13458"/>
                    <a:gd name="connsiteY3" fmla="*/ 1998 h 11631"/>
                    <a:gd name="connsiteX4" fmla="*/ 4051 w 13458"/>
                    <a:gd name="connsiteY4" fmla="*/ 7 h 11631"/>
                    <a:gd name="connsiteX5" fmla="*/ 5982 w 13458"/>
                    <a:gd name="connsiteY5" fmla="*/ 5460 h 11631"/>
                    <a:gd name="connsiteX6" fmla="*/ 8458 w 13458"/>
                    <a:gd name="connsiteY6" fmla="*/ 1631 h 11631"/>
                    <a:gd name="connsiteX7" fmla="*/ 7073 w 13458"/>
                    <a:gd name="connsiteY7" fmla="*/ 7450 h 11631"/>
                    <a:gd name="connsiteX8" fmla="*/ 10096 w 13458"/>
                    <a:gd name="connsiteY8" fmla="*/ 2863 h 11631"/>
                    <a:gd name="connsiteX9" fmla="*/ 8417 w 13458"/>
                    <a:gd name="connsiteY9" fmla="*/ 9614 h 11631"/>
                    <a:gd name="connsiteX10" fmla="*/ 13458 w 13458"/>
                    <a:gd name="connsiteY10" fmla="*/ 11631 h 11631"/>
                    <a:gd name="connsiteX11" fmla="*/ 3458 w 13458"/>
                    <a:gd name="connsiteY11" fmla="*/ 11631 h 11631"/>
                    <a:gd name="connsiteX0" fmla="*/ 3458 w 13458"/>
                    <a:gd name="connsiteY0" fmla="*/ 11627 h 11627"/>
                    <a:gd name="connsiteX1" fmla="*/ 2121 w 13458"/>
                    <a:gd name="connsiteY1" fmla="*/ 5975 h 11627"/>
                    <a:gd name="connsiteX2" fmla="*/ 22 w 13458"/>
                    <a:gd name="connsiteY2" fmla="*/ 436 h 11627"/>
                    <a:gd name="connsiteX3" fmla="*/ 3547 w 13458"/>
                    <a:gd name="connsiteY3" fmla="*/ 7273 h 11627"/>
                    <a:gd name="connsiteX4" fmla="*/ 4051 w 13458"/>
                    <a:gd name="connsiteY4" fmla="*/ 3 h 11627"/>
                    <a:gd name="connsiteX5" fmla="*/ 5982 w 13458"/>
                    <a:gd name="connsiteY5" fmla="*/ 5456 h 11627"/>
                    <a:gd name="connsiteX6" fmla="*/ 8458 w 13458"/>
                    <a:gd name="connsiteY6" fmla="*/ 1627 h 11627"/>
                    <a:gd name="connsiteX7" fmla="*/ 7073 w 13458"/>
                    <a:gd name="connsiteY7" fmla="*/ 7446 h 11627"/>
                    <a:gd name="connsiteX8" fmla="*/ 10096 w 13458"/>
                    <a:gd name="connsiteY8" fmla="*/ 2859 h 11627"/>
                    <a:gd name="connsiteX9" fmla="*/ 8417 w 13458"/>
                    <a:gd name="connsiteY9" fmla="*/ 9610 h 11627"/>
                    <a:gd name="connsiteX10" fmla="*/ 13458 w 13458"/>
                    <a:gd name="connsiteY10" fmla="*/ 11627 h 11627"/>
                    <a:gd name="connsiteX11" fmla="*/ 3458 w 13458"/>
                    <a:gd name="connsiteY11" fmla="*/ 11627 h 11627"/>
                    <a:gd name="connsiteX0" fmla="*/ 3458 w 13458"/>
                    <a:gd name="connsiteY0" fmla="*/ 11627 h 11627"/>
                    <a:gd name="connsiteX1" fmla="*/ 2121 w 13458"/>
                    <a:gd name="connsiteY1" fmla="*/ 5975 h 11627"/>
                    <a:gd name="connsiteX2" fmla="*/ 22 w 13458"/>
                    <a:gd name="connsiteY2" fmla="*/ 436 h 11627"/>
                    <a:gd name="connsiteX3" fmla="*/ 4638 w 13458"/>
                    <a:gd name="connsiteY3" fmla="*/ 6840 h 11627"/>
                    <a:gd name="connsiteX4" fmla="*/ 4051 w 13458"/>
                    <a:gd name="connsiteY4" fmla="*/ 3 h 11627"/>
                    <a:gd name="connsiteX5" fmla="*/ 5982 w 13458"/>
                    <a:gd name="connsiteY5" fmla="*/ 5456 h 11627"/>
                    <a:gd name="connsiteX6" fmla="*/ 8458 w 13458"/>
                    <a:gd name="connsiteY6" fmla="*/ 1627 h 11627"/>
                    <a:gd name="connsiteX7" fmla="*/ 7073 w 13458"/>
                    <a:gd name="connsiteY7" fmla="*/ 7446 h 11627"/>
                    <a:gd name="connsiteX8" fmla="*/ 10096 w 13458"/>
                    <a:gd name="connsiteY8" fmla="*/ 2859 h 11627"/>
                    <a:gd name="connsiteX9" fmla="*/ 8417 w 13458"/>
                    <a:gd name="connsiteY9" fmla="*/ 9610 h 11627"/>
                    <a:gd name="connsiteX10" fmla="*/ 13458 w 13458"/>
                    <a:gd name="connsiteY10" fmla="*/ 11627 h 11627"/>
                    <a:gd name="connsiteX11" fmla="*/ 3458 w 13458"/>
                    <a:gd name="connsiteY11" fmla="*/ 11627 h 11627"/>
                    <a:gd name="connsiteX0" fmla="*/ 3458 w 13458"/>
                    <a:gd name="connsiteY0" fmla="*/ 11627 h 11627"/>
                    <a:gd name="connsiteX1" fmla="*/ 2121 w 13458"/>
                    <a:gd name="connsiteY1" fmla="*/ 5975 h 11627"/>
                    <a:gd name="connsiteX2" fmla="*/ 22 w 13458"/>
                    <a:gd name="connsiteY2" fmla="*/ 436 h 11627"/>
                    <a:gd name="connsiteX3" fmla="*/ 4638 w 13458"/>
                    <a:gd name="connsiteY3" fmla="*/ 6840 h 11627"/>
                    <a:gd name="connsiteX4" fmla="*/ 4051 w 13458"/>
                    <a:gd name="connsiteY4" fmla="*/ 3 h 11627"/>
                    <a:gd name="connsiteX5" fmla="*/ 5898 w 13458"/>
                    <a:gd name="connsiteY5" fmla="*/ 5023 h 11627"/>
                    <a:gd name="connsiteX6" fmla="*/ 8458 w 13458"/>
                    <a:gd name="connsiteY6" fmla="*/ 1627 h 11627"/>
                    <a:gd name="connsiteX7" fmla="*/ 7073 w 13458"/>
                    <a:gd name="connsiteY7" fmla="*/ 7446 h 11627"/>
                    <a:gd name="connsiteX8" fmla="*/ 10096 w 13458"/>
                    <a:gd name="connsiteY8" fmla="*/ 2859 h 11627"/>
                    <a:gd name="connsiteX9" fmla="*/ 8417 w 13458"/>
                    <a:gd name="connsiteY9" fmla="*/ 9610 h 11627"/>
                    <a:gd name="connsiteX10" fmla="*/ 13458 w 13458"/>
                    <a:gd name="connsiteY10" fmla="*/ 11627 h 11627"/>
                    <a:gd name="connsiteX11" fmla="*/ 3458 w 13458"/>
                    <a:gd name="connsiteY11" fmla="*/ 11627 h 11627"/>
                    <a:gd name="connsiteX0" fmla="*/ 4536 w 14536"/>
                    <a:gd name="connsiteY0" fmla="*/ 11627 h 11627"/>
                    <a:gd name="connsiteX1" fmla="*/ 9 w 14536"/>
                    <a:gd name="connsiteY1" fmla="*/ 4331 h 11627"/>
                    <a:gd name="connsiteX2" fmla="*/ 3199 w 14536"/>
                    <a:gd name="connsiteY2" fmla="*/ 5975 h 11627"/>
                    <a:gd name="connsiteX3" fmla="*/ 1100 w 14536"/>
                    <a:gd name="connsiteY3" fmla="*/ 436 h 11627"/>
                    <a:gd name="connsiteX4" fmla="*/ 5716 w 14536"/>
                    <a:gd name="connsiteY4" fmla="*/ 6840 h 11627"/>
                    <a:gd name="connsiteX5" fmla="*/ 5129 w 14536"/>
                    <a:gd name="connsiteY5" fmla="*/ 3 h 11627"/>
                    <a:gd name="connsiteX6" fmla="*/ 6976 w 14536"/>
                    <a:gd name="connsiteY6" fmla="*/ 5023 h 11627"/>
                    <a:gd name="connsiteX7" fmla="*/ 9536 w 14536"/>
                    <a:gd name="connsiteY7" fmla="*/ 1627 h 11627"/>
                    <a:gd name="connsiteX8" fmla="*/ 8151 w 14536"/>
                    <a:gd name="connsiteY8" fmla="*/ 7446 h 11627"/>
                    <a:gd name="connsiteX9" fmla="*/ 11174 w 14536"/>
                    <a:gd name="connsiteY9" fmla="*/ 2859 h 11627"/>
                    <a:gd name="connsiteX10" fmla="*/ 9495 w 14536"/>
                    <a:gd name="connsiteY10" fmla="*/ 9610 h 11627"/>
                    <a:gd name="connsiteX11" fmla="*/ 14536 w 14536"/>
                    <a:gd name="connsiteY11" fmla="*/ 11627 h 11627"/>
                    <a:gd name="connsiteX12" fmla="*/ 4536 w 14536"/>
                    <a:gd name="connsiteY12" fmla="*/ 11627 h 116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4536" h="11627">
                      <a:moveTo>
                        <a:pt x="4536" y="11627"/>
                      </a:moveTo>
                      <a:cubicBezTo>
                        <a:pt x="2688" y="10988"/>
                        <a:pt x="232" y="5273"/>
                        <a:pt x="9" y="4331"/>
                      </a:cubicBezTo>
                      <a:cubicBezTo>
                        <a:pt x="-214" y="3389"/>
                        <a:pt x="3591" y="7201"/>
                        <a:pt x="3199" y="5975"/>
                      </a:cubicBezTo>
                      <a:cubicBezTo>
                        <a:pt x="2807" y="4749"/>
                        <a:pt x="862" y="667"/>
                        <a:pt x="1100" y="436"/>
                      </a:cubicBezTo>
                      <a:cubicBezTo>
                        <a:pt x="1338" y="205"/>
                        <a:pt x="5045" y="6912"/>
                        <a:pt x="5716" y="6840"/>
                      </a:cubicBezTo>
                      <a:cubicBezTo>
                        <a:pt x="6387" y="6768"/>
                        <a:pt x="4723" y="-141"/>
                        <a:pt x="5129" y="3"/>
                      </a:cubicBezTo>
                      <a:cubicBezTo>
                        <a:pt x="6234" y="-11"/>
                        <a:pt x="6242" y="4752"/>
                        <a:pt x="6976" y="5023"/>
                      </a:cubicBezTo>
                      <a:cubicBezTo>
                        <a:pt x="7710" y="5294"/>
                        <a:pt x="8906" y="1858"/>
                        <a:pt x="9536" y="1627"/>
                      </a:cubicBezTo>
                      <a:cubicBezTo>
                        <a:pt x="9970" y="2442"/>
                        <a:pt x="7717" y="6631"/>
                        <a:pt x="8151" y="7446"/>
                      </a:cubicBezTo>
                      <a:cubicBezTo>
                        <a:pt x="8739" y="7879"/>
                        <a:pt x="10586" y="2426"/>
                        <a:pt x="11174" y="2859"/>
                      </a:cubicBezTo>
                      <a:cubicBezTo>
                        <a:pt x="11705" y="4417"/>
                        <a:pt x="8964" y="8052"/>
                        <a:pt x="9495" y="9610"/>
                      </a:cubicBezTo>
                      <a:lnTo>
                        <a:pt x="14536" y="11627"/>
                      </a:lnTo>
                      <a:lnTo>
                        <a:pt x="4536" y="11627"/>
                      </a:lnTo>
                      <a:close/>
                    </a:path>
                  </a:pathLst>
                </a:custGeom>
                <a:solidFill>
                  <a:srgbClr val="5C8C81"/>
                </a:solidFill>
                <a:ln>
                  <a:solidFill>
                    <a:srgbClr val="5C8C81"/>
                  </a:solidFill>
                </a:ln>
                <a:sp3d prstMaterial="matte">
                  <a:bevelT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p3d extrusionH="57150">
                    <a:bevelT w="38100" h="38100" prst="relaxedInset"/>
                  </a:sp3d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0" name="Ovalas 5"/>
                <p:cNvSpPr/>
                <p:nvPr/>
              </p:nvSpPr>
              <p:spPr>
                <a:xfrm>
                  <a:off x="911070" y="5755693"/>
                  <a:ext cx="921499" cy="1222522"/>
                </a:xfrm>
                <a:custGeom>
                  <a:avLst/>
                  <a:gdLst>
                    <a:gd name="connsiteX0" fmla="*/ 0 w 829499"/>
                    <a:gd name="connsiteY0" fmla="*/ 324036 h 648072"/>
                    <a:gd name="connsiteX1" fmla="*/ 414750 w 829499"/>
                    <a:gd name="connsiteY1" fmla="*/ 0 h 648072"/>
                    <a:gd name="connsiteX2" fmla="*/ 829500 w 829499"/>
                    <a:gd name="connsiteY2" fmla="*/ 324036 h 648072"/>
                    <a:gd name="connsiteX3" fmla="*/ 414750 w 829499"/>
                    <a:gd name="connsiteY3" fmla="*/ 648072 h 648072"/>
                    <a:gd name="connsiteX4" fmla="*/ 0 w 829499"/>
                    <a:gd name="connsiteY4" fmla="*/ 324036 h 648072"/>
                    <a:gd name="connsiteX0" fmla="*/ 56803 w 886303"/>
                    <a:gd name="connsiteY0" fmla="*/ 750754 h 1074790"/>
                    <a:gd name="connsiteX1" fmla="*/ 48276 w 886303"/>
                    <a:gd name="connsiteY1" fmla="*/ 5605 h 1074790"/>
                    <a:gd name="connsiteX2" fmla="*/ 471553 w 886303"/>
                    <a:gd name="connsiteY2" fmla="*/ 426718 h 1074790"/>
                    <a:gd name="connsiteX3" fmla="*/ 886303 w 886303"/>
                    <a:gd name="connsiteY3" fmla="*/ 750754 h 1074790"/>
                    <a:gd name="connsiteX4" fmla="*/ 471553 w 886303"/>
                    <a:gd name="connsiteY4" fmla="*/ 1074790 h 1074790"/>
                    <a:gd name="connsiteX5" fmla="*/ 56803 w 886303"/>
                    <a:gd name="connsiteY5" fmla="*/ 750754 h 1074790"/>
                    <a:gd name="connsiteX0" fmla="*/ 56803 w 886303"/>
                    <a:gd name="connsiteY0" fmla="*/ 754508 h 1078544"/>
                    <a:gd name="connsiteX1" fmla="*/ 48276 w 886303"/>
                    <a:gd name="connsiteY1" fmla="*/ 9359 h 1078544"/>
                    <a:gd name="connsiteX2" fmla="*/ 137289 w 886303"/>
                    <a:gd name="connsiteY2" fmla="*/ 600077 h 1078544"/>
                    <a:gd name="connsiteX3" fmla="*/ 471553 w 886303"/>
                    <a:gd name="connsiteY3" fmla="*/ 430472 h 1078544"/>
                    <a:gd name="connsiteX4" fmla="*/ 886303 w 886303"/>
                    <a:gd name="connsiteY4" fmla="*/ 754508 h 1078544"/>
                    <a:gd name="connsiteX5" fmla="*/ 471553 w 886303"/>
                    <a:gd name="connsiteY5" fmla="*/ 1078544 h 1078544"/>
                    <a:gd name="connsiteX6" fmla="*/ 56803 w 886303"/>
                    <a:gd name="connsiteY6" fmla="*/ 754508 h 1078544"/>
                    <a:gd name="connsiteX0" fmla="*/ 56803 w 886303"/>
                    <a:gd name="connsiteY0" fmla="*/ 754940 h 1078976"/>
                    <a:gd name="connsiteX1" fmla="*/ 48276 w 886303"/>
                    <a:gd name="connsiteY1" fmla="*/ 9791 h 1078976"/>
                    <a:gd name="connsiteX2" fmla="*/ 137289 w 886303"/>
                    <a:gd name="connsiteY2" fmla="*/ 600509 h 1078976"/>
                    <a:gd name="connsiteX3" fmla="*/ 193933 w 886303"/>
                    <a:gd name="connsiteY3" fmla="*/ 1699 h 1078976"/>
                    <a:gd name="connsiteX4" fmla="*/ 471553 w 886303"/>
                    <a:gd name="connsiteY4" fmla="*/ 430904 h 1078976"/>
                    <a:gd name="connsiteX5" fmla="*/ 886303 w 886303"/>
                    <a:gd name="connsiteY5" fmla="*/ 754940 h 1078976"/>
                    <a:gd name="connsiteX6" fmla="*/ 471553 w 886303"/>
                    <a:gd name="connsiteY6" fmla="*/ 1078976 h 1078976"/>
                    <a:gd name="connsiteX7" fmla="*/ 56803 w 886303"/>
                    <a:gd name="connsiteY7" fmla="*/ 754940 h 1078976"/>
                    <a:gd name="connsiteX0" fmla="*/ 56803 w 886303"/>
                    <a:gd name="connsiteY0" fmla="*/ 756798 h 1080834"/>
                    <a:gd name="connsiteX1" fmla="*/ 48276 w 886303"/>
                    <a:gd name="connsiteY1" fmla="*/ 11649 h 1080834"/>
                    <a:gd name="connsiteX2" fmla="*/ 137289 w 886303"/>
                    <a:gd name="connsiteY2" fmla="*/ 602367 h 1080834"/>
                    <a:gd name="connsiteX3" fmla="*/ 193933 w 886303"/>
                    <a:gd name="connsiteY3" fmla="*/ 3557 h 1080834"/>
                    <a:gd name="connsiteX4" fmla="*/ 282945 w 886303"/>
                    <a:gd name="connsiteY4" fmla="*/ 464803 h 1080834"/>
                    <a:gd name="connsiteX5" fmla="*/ 471553 w 886303"/>
                    <a:gd name="connsiteY5" fmla="*/ 432762 h 1080834"/>
                    <a:gd name="connsiteX6" fmla="*/ 886303 w 886303"/>
                    <a:gd name="connsiteY6" fmla="*/ 756798 h 1080834"/>
                    <a:gd name="connsiteX7" fmla="*/ 471553 w 886303"/>
                    <a:gd name="connsiteY7" fmla="*/ 1080834 h 1080834"/>
                    <a:gd name="connsiteX8" fmla="*/ 56803 w 886303"/>
                    <a:gd name="connsiteY8" fmla="*/ 756798 h 1080834"/>
                    <a:gd name="connsiteX0" fmla="*/ 56803 w 886303"/>
                    <a:gd name="connsiteY0" fmla="*/ 900911 h 1224947"/>
                    <a:gd name="connsiteX1" fmla="*/ 48276 w 886303"/>
                    <a:gd name="connsiteY1" fmla="*/ 155762 h 1224947"/>
                    <a:gd name="connsiteX2" fmla="*/ 137289 w 886303"/>
                    <a:gd name="connsiteY2" fmla="*/ 746480 h 1224947"/>
                    <a:gd name="connsiteX3" fmla="*/ 193933 w 886303"/>
                    <a:gd name="connsiteY3" fmla="*/ 147670 h 1224947"/>
                    <a:gd name="connsiteX4" fmla="*/ 282945 w 886303"/>
                    <a:gd name="connsiteY4" fmla="*/ 608916 h 1224947"/>
                    <a:gd name="connsiteX5" fmla="*/ 633394 w 886303"/>
                    <a:gd name="connsiteY5" fmla="*/ 2341 h 1224947"/>
                    <a:gd name="connsiteX6" fmla="*/ 886303 w 886303"/>
                    <a:gd name="connsiteY6" fmla="*/ 900911 h 1224947"/>
                    <a:gd name="connsiteX7" fmla="*/ 471553 w 886303"/>
                    <a:gd name="connsiteY7" fmla="*/ 1224947 h 1224947"/>
                    <a:gd name="connsiteX8" fmla="*/ 56803 w 886303"/>
                    <a:gd name="connsiteY8" fmla="*/ 900911 h 1224947"/>
                    <a:gd name="connsiteX0" fmla="*/ 56803 w 892394"/>
                    <a:gd name="connsiteY0" fmla="*/ 899186 h 1223222"/>
                    <a:gd name="connsiteX1" fmla="*/ 48276 w 892394"/>
                    <a:gd name="connsiteY1" fmla="*/ 154037 h 1223222"/>
                    <a:gd name="connsiteX2" fmla="*/ 137289 w 892394"/>
                    <a:gd name="connsiteY2" fmla="*/ 744755 h 1223222"/>
                    <a:gd name="connsiteX3" fmla="*/ 193933 w 892394"/>
                    <a:gd name="connsiteY3" fmla="*/ 145945 h 1223222"/>
                    <a:gd name="connsiteX4" fmla="*/ 282945 w 892394"/>
                    <a:gd name="connsiteY4" fmla="*/ 607191 h 1223222"/>
                    <a:gd name="connsiteX5" fmla="*/ 633394 w 892394"/>
                    <a:gd name="connsiteY5" fmla="*/ 616 h 1223222"/>
                    <a:gd name="connsiteX6" fmla="*/ 566167 w 892394"/>
                    <a:gd name="connsiteY6" fmla="*/ 752849 h 1223222"/>
                    <a:gd name="connsiteX7" fmla="*/ 886303 w 892394"/>
                    <a:gd name="connsiteY7" fmla="*/ 899186 h 1223222"/>
                    <a:gd name="connsiteX8" fmla="*/ 471553 w 892394"/>
                    <a:gd name="connsiteY8" fmla="*/ 1223222 h 1223222"/>
                    <a:gd name="connsiteX9" fmla="*/ 56803 w 892394"/>
                    <a:gd name="connsiteY9" fmla="*/ 899186 h 1223222"/>
                    <a:gd name="connsiteX0" fmla="*/ 56803 w 949534"/>
                    <a:gd name="connsiteY0" fmla="*/ 899186 h 1223222"/>
                    <a:gd name="connsiteX1" fmla="*/ 48276 w 949534"/>
                    <a:gd name="connsiteY1" fmla="*/ 154037 h 1223222"/>
                    <a:gd name="connsiteX2" fmla="*/ 137289 w 949534"/>
                    <a:gd name="connsiteY2" fmla="*/ 744755 h 1223222"/>
                    <a:gd name="connsiteX3" fmla="*/ 193933 w 949534"/>
                    <a:gd name="connsiteY3" fmla="*/ 145945 h 1223222"/>
                    <a:gd name="connsiteX4" fmla="*/ 282945 w 949534"/>
                    <a:gd name="connsiteY4" fmla="*/ 607191 h 1223222"/>
                    <a:gd name="connsiteX5" fmla="*/ 633394 w 949534"/>
                    <a:gd name="connsiteY5" fmla="*/ 616 h 1223222"/>
                    <a:gd name="connsiteX6" fmla="*/ 566167 w 949534"/>
                    <a:gd name="connsiteY6" fmla="*/ 752849 h 1223222"/>
                    <a:gd name="connsiteX7" fmla="*/ 922215 w 949534"/>
                    <a:gd name="connsiteY7" fmla="*/ 299694 h 1223222"/>
                    <a:gd name="connsiteX8" fmla="*/ 886303 w 949534"/>
                    <a:gd name="connsiteY8" fmla="*/ 899186 h 1223222"/>
                    <a:gd name="connsiteX9" fmla="*/ 471553 w 949534"/>
                    <a:gd name="connsiteY9" fmla="*/ 1223222 h 1223222"/>
                    <a:gd name="connsiteX10" fmla="*/ 56803 w 949534"/>
                    <a:gd name="connsiteY10" fmla="*/ 899186 h 1223222"/>
                    <a:gd name="connsiteX0" fmla="*/ 56803 w 927544"/>
                    <a:gd name="connsiteY0" fmla="*/ 899186 h 1227029"/>
                    <a:gd name="connsiteX1" fmla="*/ 48276 w 927544"/>
                    <a:gd name="connsiteY1" fmla="*/ 154037 h 1227029"/>
                    <a:gd name="connsiteX2" fmla="*/ 137289 w 927544"/>
                    <a:gd name="connsiteY2" fmla="*/ 744755 h 1227029"/>
                    <a:gd name="connsiteX3" fmla="*/ 193933 w 927544"/>
                    <a:gd name="connsiteY3" fmla="*/ 145945 h 1227029"/>
                    <a:gd name="connsiteX4" fmla="*/ 282945 w 927544"/>
                    <a:gd name="connsiteY4" fmla="*/ 607191 h 1227029"/>
                    <a:gd name="connsiteX5" fmla="*/ 633394 w 927544"/>
                    <a:gd name="connsiteY5" fmla="*/ 616 h 1227029"/>
                    <a:gd name="connsiteX6" fmla="*/ 566167 w 927544"/>
                    <a:gd name="connsiteY6" fmla="*/ 752849 h 1227029"/>
                    <a:gd name="connsiteX7" fmla="*/ 922215 w 927544"/>
                    <a:gd name="connsiteY7" fmla="*/ 299694 h 1227029"/>
                    <a:gd name="connsiteX8" fmla="*/ 554530 w 927544"/>
                    <a:gd name="connsiteY8" fmla="*/ 1061027 h 1227029"/>
                    <a:gd name="connsiteX9" fmla="*/ 471553 w 927544"/>
                    <a:gd name="connsiteY9" fmla="*/ 1223222 h 1227029"/>
                    <a:gd name="connsiteX10" fmla="*/ 56803 w 927544"/>
                    <a:gd name="connsiteY10" fmla="*/ 899186 h 1227029"/>
                    <a:gd name="connsiteX0" fmla="*/ 50758 w 921499"/>
                    <a:gd name="connsiteY0" fmla="*/ 899186 h 1223548"/>
                    <a:gd name="connsiteX1" fmla="*/ 42231 w 921499"/>
                    <a:gd name="connsiteY1" fmla="*/ 154037 h 1223548"/>
                    <a:gd name="connsiteX2" fmla="*/ 131244 w 921499"/>
                    <a:gd name="connsiteY2" fmla="*/ 744755 h 1223548"/>
                    <a:gd name="connsiteX3" fmla="*/ 187888 w 921499"/>
                    <a:gd name="connsiteY3" fmla="*/ 145945 h 1223548"/>
                    <a:gd name="connsiteX4" fmla="*/ 276900 w 921499"/>
                    <a:gd name="connsiteY4" fmla="*/ 607191 h 1223548"/>
                    <a:gd name="connsiteX5" fmla="*/ 627349 w 921499"/>
                    <a:gd name="connsiteY5" fmla="*/ 616 h 1223548"/>
                    <a:gd name="connsiteX6" fmla="*/ 560122 w 921499"/>
                    <a:gd name="connsiteY6" fmla="*/ 752849 h 1223548"/>
                    <a:gd name="connsiteX7" fmla="*/ 916170 w 921499"/>
                    <a:gd name="connsiteY7" fmla="*/ 299694 h 1223548"/>
                    <a:gd name="connsiteX8" fmla="*/ 548485 w 921499"/>
                    <a:gd name="connsiteY8" fmla="*/ 1061027 h 1223548"/>
                    <a:gd name="connsiteX9" fmla="*/ 465508 w 921499"/>
                    <a:gd name="connsiteY9" fmla="*/ 1223222 h 1223548"/>
                    <a:gd name="connsiteX10" fmla="*/ 357820 w 921499"/>
                    <a:gd name="connsiteY10" fmla="*/ 1019885 h 1223548"/>
                    <a:gd name="connsiteX11" fmla="*/ 50758 w 921499"/>
                    <a:gd name="connsiteY11" fmla="*/ 899186 h 1223548"/>
                    <a:gd name="connsiteX0" fmla="*/ 50758 w 921499"/>
                    <a:gd name="connsiteY0" fmla="*/ 899186 h 1083678"/>
                    <a:gd name="connsiteX1" fmla="*/ 42231 w 921499"/>
                    <a:gd name="connsiteY1" fmla="*/ 154037 h 1083678"/>
                    <a:gd name="connsiteX2" fmla="*/ 131244 w 921499"/>
                    <a:gd name="connsiteY2" fmla="*/ 744755 h 1083678"/>
                    <a:gd name="connsiteX3" fmla="*/ 187888 w 921499"/>
                    <a:gd name="connsiteY3" fmla="*/ 145945 h 1083678"/>
                    <a:gd name="connsiteX4" fmla="*/ 276900 w 921499"/>
                    <a:gd name="connsiteY4" fmla="*/ 607191 h 1083678"/>
                    <a:gd name="connsiteX5" fmla="*/ 627349 w 921499"/>
                    <a:gd name="connsiteY5" fmla="*/ 616 h 1083678"/>
                    <a:gd name="connsiteX6" fmla="*/ 560122 w 921499"/>
                    <a:gd name="connsiteY6" fmla="*/ 752849 h 1083678"/>
                    <a:gd name="connsiteX7" fmla="*/ 916170 w 921499"/>
                    <a:gd name="connsiteY7" fmla="*/ 299694 h 1083678"/>
                    <a:gd name="connsiteX8" fmla="*/ 548485 w 921499"/>
                    <a:gd name="connsiteY8" fmla="*/ 1061027 h 1083678"/>
                    <a:gd name="connsiteX9" fmla="*/ 473600 w 921499"/>
                    <a:gd name="connsiteY9" fmla="*/ 1020921 h 1083678"/>
                    <a:gd name="connsiteX10" fmla="*/ 357820 w 921499"/>
                    <a:gd name="connsiteY10" fmla="*/ 1019885 h 1083678"/>
                    <a:gd name="connsiteX11" fmla="*/ 50758 w 921499"/>
                    <a:gd name="connsiteY11" fmla="*/ 899186 h 1083678"/>
                    <a:gd name="connsiteX0" fmla="*/ 50758 w 921499"/>
                    <a:gd name="connsiteY0" fmla="*/ 906057 h 1090549"/>
                    <a:gd name="connsiteX1" fmla="*/ 42231 w 921499"/>
                    <a:gd name="connsiteY1" fmla="*/ 160908 h 1090549"/>
                    <a:gd name="connsiteX2" fmla="*/ 131244 w 921499"/>
                    <a:gd name="connsiteY2" fmla="*/ 751626 h 1090549"/>
                    <a:gd name="connsiteX3" fmla="*/ 187888 w 921499"/>
                    <a:gd name="connsiteY3" fmla="*/ 152816 h 1090549"/>
                    <a:gd name="connsiteX4" fmla="*/ 276900 w 921499"/>
                    <a:gd name="connsiteY4" fmla="*/ 614062 h 1090549"/>
                    <a:gd name="connsiteX5" fmla="*/ 454924 w 921499"/>
                    <a:gd name="connsiteY5" fmla="*/ 387485 h 1090549"/>
                    <a:gd name="connsiteX6" fmla="*/ 627349 w 921499"/>
                    <a:gd name="connsiteY6" fmla="*/ 7487 h 1090549"/>
                    <a:gd name="connsiteX7" fmla="*/ 560122 w 921499"/>
                    <a:gd name="connsiteY7" fmla="*/ 759720 h 1090549"/>
                    <a:gd name="connsiteX8" fmla="*/ 916170 w 921499"/>
                    <a:gd name="connsiteY8" fmla="*/ 306565 h 1090549"/>
                    <a:gd name="connsiteX9" fmla="*/ 548485 w 921499"/>
                    <a:gd name="connsiteY9" fmla="*/ 1067898 h 1090549"/>
                    <a:gd name="connsiteX10" fmla="*/ 473600 w 921499"/>
                    <a:gd name="connsiteY10" fmla="*/ 1027792 h 1090549"/>
                    <a:gd name="connsiteX11" fmla="*/ 357820 w 921499"/>
                    <a:gd name="connsiteY11" fmla="*/ 1026756 h 1090549"/>
                    <a:gd name="connsiteX12" fmla="*/ 50758 w 921499"/>
                    <a:gd name="connsiteY12" fmla="*/ 906057 h 1090549"/>
                    <a:gd name="connsiteX0" fmla="*/ 50758 w 921499"/>
                    <a:gd name="connsiteY0" fmla="*/ 1038031 h 1222523"/>
                    <a:gd name="connsiteX1" fmla="*/ 42231 w 921499"/>
                    <a:gd name="connsiteY1" fmla="*/ 292882 h 1222523"/>
                    <a:gd name="connsiteX2" fmla="*/ 131244 w 921499"/>
                    <a:gd name="connsiteY2" fmla="*/ 883600 h 1222523"/>
                    <a:gd name="connsiteX3" fmla="*/ 187888 w 921499"/>
                    <a:gd name="connsiteY3" fmla="*/ 284790 h 1222523"/>
                    <a:gd name="connsiteX4" fmla="*/ 276900 w 921499"/>
                    <a:gd name="connsiteY4" fmla="*/ 746036 h 1222523"/>
                    <a:gd name="connsiteX5" fmla="*/ 365912 w 921499"/>
                    <a:gd name="connsiteY5" fmla="*/ 1570 h 1222523"/>
                    <a:gd name="connsiteX6" fmla="*/ 454924 w 921499"/>
                    <a:gd name="connsiteY6" fmla="*/ 519459 h 1222523"/>
                    <a:gd name="connsiteX7" fmla="*/ 627349 w 921499"/>
                    <a:gd name="connsiteY7" fmla="*/ 139461 h 1222523"/>
                    <a:gd name="connsiteX8" fmla="*/ 560122 w 921499"/>
                    <a:gd name="connsiteY8" fmla="*/ 891694 h 1222523"/>
                    <a:gd name="connsiteX9" fmla="*/ 916170 w 921499"/>
                    <a:gd name="connsiteY9" fmla="*/ 438539 h 1222523"/>
                    <a:gd name="connsiteX10" fmla="*/ 548485 w 921499"/>
                    <a:gd name="connsiteY10" fmla="*/ 1199872 h 1222523"/>
                    <a:gd name="connsiteX11" fmla="*/ 473600 w 921499"/>
                    <a:gd name="connsiteY11" fmla="*/ 1159766 h 1222523"/>
                    <a:gd name="connsiteX12" fmla="*/ 357820 w 921499"/>
                    <a:gd name="connsiteY12" fmla="*/ 1158730 h 1222523"/>
                    <a:gd name="connsiteX13" fmla="*/ 50758 w 921499"/>
                    <a:gd name="connsiteY13" fmla="*/ 1038031 h 12225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921499" h="1222523">
                      <a:moveTo>
                        <a:pt x="50758" y="1038031"/>
                      </a:moveTo>
                      <a:cubicBezTo>
                        <a:pt x="-1840" y="893723"/>
                        <a:pt x="-26894" y="346888"/>
                        <a:pt x="42231" y="292882"/>
                      </a:cubicBezTo>
                      <a:cubicBezTo>
                        <a:pt x="77224" y="201058"/>
                        <a:pt x="60698" y="813414"/>
                        <a:pt x="131244" y="883600"/>
                      </a:cubicBezTo>
                      <a:cubicBezTo>
                        <a:pt x="169007" y="975310"/>
                        <a:pt x="132177" y="313057"/>
                        <a:pt x="187888" y="284790"/>
                      </a:cubicBezTo>
                      <a:cubicBezTo>
                        <a:pt x="228348" y="237586"/>
                        <a:pt x="230630" y="674502"/>
                        <a:pt x="276900" y="746036"/>
                      </a:cubicBezTo>
                      <a:cubicBezTo>
                        <a:pt x="297130" y="822910"/>
                        <a:pt x="336241" y="39333"/>
                        <a:pt x="365912" y="1570"/>
                      </a:cubicBezTo>
                      <a:cubicBezTo>
                        <a:pt x="395583" y="-36193"/>
                        <a:pt x="401911" y="620555"/>
                        <a:pt x="454924" y="519459"/>
                      </a:cubicBezTo>
                      <a:cubicBezTo>
                        <a:pt x="507938" y="418363"/>
                        <a:pt x="609816" y="77422"/>
                        <a:pt x="627349" y="139461"/>
                      </a:cubicBezTo>
                      <a:cubicBezTo>
                        <a:pt x="644882" y="201500"/>
                        <a:pt x="529518" y="754184"/>
                        <a:pt x="560122" y="891694"/>
                      </a:cubicBezTo>
                      <a:cubicBezTo>
                        <a:pt x="590726" y="1029204"/>
                        <a:pt x="862814" y="414149"/>
                        <a:pt x="916170" y="438539"/>
                      </a:cubicBezTo>
                      <a:cubicBezTo>
                        <a:pt x="969526" y="462929"/>
                        <a:pt x="606063" y="1133614"/>
                        <a:pt x="548485" y="1199872"/>
                      </a:cubicBezTo>
                      <a:cubicBezTo>
                        <a:pt x="490907" y="1266130"/>
                        <a:pt x="505378" y="1166623"/>
                        <a:pt x="473600" y="1159766"/>
                      </a:cubicBezTo>
                      <a:cubicBezTo>
                        <a:pt x="441822" y="1152909"/>
                        <a:pt x="426945" y="1212736"/>
                        <a:pt x="357820" y="1158730"/>
                      </a:cubicBezTo>
                      <a:cubicBezTo>
                        <a:pt x="288695" y="1104724"/>
                        <a:pt x="103356" y="1182339"/>
                        <a:pt x="50758" y="1038031"/>
                      </a:cubicBezTo>
                      <a:close/>
                    </a:path>
                  </a:pathLst>
                </a:custGeom>
                <a:solidFill>
                  <a:srgbClr val="5C8C81"/>
                </a:solidFill>
                <a:ln>
                  <a:solidFill>
                    <a:srgbClr val="5C8C81"/>
                  </a:solidFill>
                </a:ln>
                <a:sp3d prstMaterial="matte">
                  <a:bevelT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3" name="Struktūrinė schema: išskyrimas 4"/>
                <p:cNvSpPr/>
                <p:nvPr/>
              </p:nvSpPr>
              <p:spPr>
                <a:xfrm>
                  <a:off x="315804" y="5883504"/>
                  <a:ext cx="779665" cy="974580"/>
                </a:xfrm>
                <a:custGeom>
                  <a:avLst/>
                  <a:gdLst>
                    <a:gd name="connsiteX0" fmla="*/ 0 w 10000"/>
                    <a:gd name="connsiteY0" fmla="*/ 10000 h 10000"/>
                    <a:gd name="connsiteX1" fmla="*/ 5000 w 10000"/>
                    <a:gd name="connsiteY1" fmla="*/ 0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0" fmla="*/ 3600 w 13600"/>
                    <a:gd name="connsiteY0" fmla="*/ 11191 h 11191"/>
                    <a:gd name="connsiteX1" fmla="*/ 164 w 13600"/>
                    <a:gd name="connsiteY1" fmla="*/ 0 h 11191"/>
                    <a:gd name="connsiteX2" fmla="*/ 8600 w 13600"/>
                    <a:gd name="connsiteY2" fmla="*/ 1191 h 11191"/>
                    <a:gd name="connsiteX3" fmla="*/ 13600 w 13600"/>
                    <a:gd name="connsiteY3" fmla="*/ 11191 h 11191"/>
                    <a:gd name="connsiteX4" fmla="*/ 3600 w 13600"/>
                    <a:gd name="connsiteY4" fmla="*/ 11191 h 11191"/>
                    <a:gd name="connsiteX0" fmla="*/ 3600 w 13600"/>
                    <a:gd name="connsiteY0" fmla="*/ 11191 h 11191"/>
                    <a:gd name="connsiteX1" fmla="*/ 164 w 13600"/>
                    <a:gd name="connsiteY1" fmla="*/ 0 h 11191"/>
                    <a:gd name="connsiteX2" fmla="*/ 8600 w 13600"/>
                    <a:gd name="connsiteY2" fmla="*/ 1191 h 11191"/>
                    <a:gd name="connsiteX3" fmla="*/ 13600 w 13600"/>
                    <a:gd name="connsiteY3" fmla="*/ 11191 h 11191"/>
                    <a:gd name="connsiteX4" fmla="*/ 3600 w 13600"/>
                    <a:gd name="connsiteY4" fmla="*/ 11191 h 11191"/>
                    <a:gd name="connsiteX0" fmla="*/ 3600 w 13600"/>
                    <a:gd name="connsiteY0" fmla="*/ 12091 h 12091"/>
                    <a:gd name="connsiteX1" fmla="*/ 164 w 13600"/>
                    <a:gd name="connsiteY1" fmla="*/ 900 h 12091"/>
                    <a:gd name="connsiteX2" fmla="*/ 4193 w 13600"/>
                    <a:gd name="connsiteY2" fmla="*/ 467 h 12091"/>
                    <a:gd name="connsiteX3" fmla="*/ 8600 w 13600"/>
                    <a:gd name="connsiteY3" fmla="*/ 2091 h 12091"/>
                    <a:gd name="connsiteX4" fmla="*/ 13600 w 13600"/>
                    <a:gd name="connsiteY4" fmla="*/ 12091 h 12091"/>
                    <a:gd name="connsiteX5" fmla="*/ 3600 w 13600"/>
                    <a:gd name="connsiteY5" fmla="*/ 12091 h 12091"/>
                    <a:gd name="connsiteX0" fmla="*/ 3600 w 13600"/>
                    <a:gd name="connsiteY0" fmla="*/ 11624 h 11624"/>
                    <a:gd name="connsiteX1" fmla="*/ 164 w 13600"/>
                    <a:gd name="connsiteY1" fmla="*/ 433 h 11624"/>
                    <a:gd name="connsiteX2" fmla="*/ 4193 w 13600"/>
                    <a:gd name="connsiteY2" fmla="*/ 0 h 11624"/>
                    <a:gd name="connsiteX3" fmla="*/ 8600 w 13600"/>
                    <a:gd name="connsiteY3" fmla="*/ 1624 h 11624"/>
                    <a:gd name="connsiteX4" fmla="*/ 13600 w 13600"/>
                    <a:gd name="connsiteY4" fmla="*/ 11624 h 11624"/>
                    <a:gd name="connsiteX5" fmla="*/ 3600 w 13600"/>
                    <a:gd name="connsiteY5" fmla="*/ 11624 h 11624"/>
                    <a:gd name="connsiteX0" fmla="*/ 3600 w 13600"/>
                    <a:gd name="connsiteY0" fmla="*/ 11624 h 11624"/>
                    <a:gd name="connsiteX1" fmla="*/ 164 w 13600"/>
                    <a:gd name="connsiteY1" fmla="*/ 433 h 11624"/>
                    <a:gd name="connsiteX2" fmla="*/ 4193 w 13600"/>
                    <a:gd name="connsiteY2" fmla="*/ 0 h 11624"/>
                    <a:gd name="connsiteX3" fmla="*/ 8600 w 13600"/>
                    <a:gd name="connsiteY3" fmla="*/ 1624 h 11624"/>
                    <a:gd name="connsiteX4" fmla="*/ 13600 w 13600"/>
                    <a:gd name="connsiteY4" fmla="*/ 11624 h 11624"/>
                    <a:gd name="connsiteX5" fmla="*/ 3600 w 13600"/>
                    <a:gd name="connsiteY5" fmla="*/ 11624 h 11624"/>
                    <a:gd name="connsiteX0" fmla="*/ 3600 w 13600"/>
                    <a:gd name="connsiteY0" fmla="*/ 11624 h 11624"/>
                    <a:gd name="connsiteX1" fmla="*/ 164 w 13600"/>
                    <a:gd name="connsiteY1" fmla="*/ 433 h 11624"/>
                    <a:gd name="connsiteX2" fmla="*/ 4193 w 13600"/>
                    <a:gd name="connsiteY2" fmla="*/ 0 h 11624"/>
                    <a:gd name="connsiteX3" fmla="*/ 6124 w 13600"/>
                    <a:gd name="connsiteY3" fmla="*/ 5453 h 11624"/>
                    <a:gd name="connsiteX4" fmla="*/ 8600 w 13600"/>
                    <a:gd name="connsiteY4" fmla="*/ 1624 h 11624"/>
                    <a:gd name="connsiteX5" fmla="*/ 13600 w 13600"/>
                    <a:gd name="connsiteY5" fmla="*/ 11624 h 11624"/>
                    <a:gd name="connsiteX6" fmla="*/ 3600 w 13600"/>
                    <a:gd name="connsiteY6" fmla="*/ 11624 h 11624"/>
                    <a:gd name="connsiteX0" fmla="*/ 3600 w 13600"/>
                    <a:gd name="connsiteY0" fmla="*/ 11624 h 11624"/>
                    <a:gd name="connsiteX1" fmla="*/ 164 w 13600"/>
                    <a:gd name="connsiteY1" fmla="*/ 433 h 11624"/>
                    <a:gd name="connsiteX2" fmla="*/ 4193 w 13600"/>
                    <a:gd name="connsiteY2" fmla="*/ 0 h 11624"/>
                    <a:gd name="connsiteX3" fmla="*/ 6124 w 13600"/>
                    <a:gd name="connsiteY3" fmla="*/ 5453 h 11624"/>
                    <a:gd name="connsiteX4" fmla="*/ 8600 w 13600"/>
                    <a:gd name="connsiteY4" fmla="*/ 1624 h 11624"/>
                    <a:gd name="connsiteX5" fmla="*/ 7215 w 13600"/>
                    <a:gd name="connsiteY5" fmla="*/ 7443 h 11624"/>
                    <a:gd name="connsiteX6" fmla="*/ 13600 w 13600"/>
                    <a:gd name="connsiteY6" fmla="*/ 11624 h 11624"/>
                    <a:gd name="connsiteX7" fmla="*/ 3600 w 13600"/>
                    <a:gd name="connsiteY7" fmla="*/ 11624 h 11624"/>
                    <a:gd name="connsiteX0" fmla="*/ 3546 w 13546"/>
                    <a:gd name="connsiteY0" fmla="*/ 11624 h 11624"/>
                    <a:gd name="connsiteX1" fmla="*/ 2209 w 13546"/>
                    <a:gd name="connsiteY1" fmla="*/ 5972 h 11624"/>
                    <a:gd name="connsiteX2" fmla="*/ 110 w 13546"/>
                    <a:gd name="connsiteY2" fmla="*/ 433 h 11624"/>
                    <a:gd name="connsiteX3" fmla="*/ 4139 w 13546"/>
                    <a:gd name="connsiteY3" fmla="*/ 0 h 11624"/>
                    <a:gd name="connsiteX4" fmla="*/ 6070 w 13546"/>
                    <a:gd name="connsiteY4" fmla="*/ 5453 h 11624"/>
                    <a:gd name="connsiteX5" fmla="*/ 8546 w 13546"/>
                    <a:gd name="connsiteY5" fmla="*/ 1624 h 11624"/>
                    <a:gd name="connsiteX6" fmla="*/ 7161 w 13546"/>
                    <a:gd name="connsiteY6" fmla="*/ 7443 h 11624"/>
                    <a:gd name="connsiteX7" fmla="*/ 13546 w 13546"/>
                    <a:gd name="connsiteY7" fmla="*/ 11624 h 11624"/>
                    <a:gd name="connsiteX8" fmla="*/ 3546 w 13546"/>
                    <a:gd name="connsiteY8" fmla="*/ 11624 h 11624"/>
                    <a:gd name="connsiteX0" fmla="*/ 3546 w 13546"/>
                    <a:gd name="connsiteY0" fmla="*/ 11624 h 11624"/>
                    <a:gd name="connsiteX1" fmla="*/ 2209 w 13546"/>
                    <a:gd name="connsiteY1" fmla="*/ 5972 h 11624"/>
                    <a:gd name="connsiteX2" fmla="*/ 110 w 13546"/>
                    <a:gd name="connsiteY2" fmla="*/ 433 h 11624"/>
                    <a:gd name="connsiteX3" fmla="*/ 4139 w 13546"/>
                    <a:gd name="connsiteY3" fmla="*/ 0 h 11624"/>
                    <a:gd name="connsiteX4" fmla="*/ 6070 w 13546"/>
                    <a:gd name="connsiteY4" fmla="*/ 5453 h 11624"/>
                    <a:gd name="connsiteX5" fmla="*/ 8546 w 13546"/>
                    <a:gd name="connsiteY5" fmla="*/ 1624 h 11624"/>
                    <a:gd name="connsiteX6" fmla="*/ 7161 w 13546"/>
                    <a:gd name="connsiteY6" fmla="*/ 7443 h 11624"/>
                    <a:gd name="connsiteX7" fmla="*/ 10184 w 13546"/>
                    <a:gd name="connsiteY7" fmla="*/ 2856 h 11624"/>
                    <a:gd name="connsiteX8" fmla="*/ 13546 w 13546"/>
                    <a:gd name="connsiteY8" fmla="*/ 11624 h 11624"/>
                    <a:gd name="connsiteX9" fmla="*/ 3546 w 13546"/>
                    <a:gd name="connsiteY9" fmla="*/ 11624 h 11624"/>
                    <a:gd name="connsiteX0" fmla="*/ 3546 w 13546"/>
                    <a:gd name="connsiteY0" fmla="*/ 11624 h 11624"/>
                    <a:gd name="connsiteX1" fmla="*/ 2209 w 13546"/>
                    <a:gd name="connsiteY1" fmla="*/ 5972 h 11624"/>
                    <a:gd name="connsiteX2" fmla="*/ 110 w 13546"/>
                    <a:gd name="connsiteY2" fmla="*/ 433 h 11624"/>
                    <a:gd name="connsiteX3" fmla="*/ 4139 w 13546"/>
                    <a:gd name="connsiteY3" fmla="*/ 0 h 11624"/>
                    <a:gd name="connsiteX4" fmla="*/ 6070 w 13546"/>
                    <a:gd name="connsiteY4" fmla="*/ 5453 h 11624"/>
                    <a:gd name="connsiteX5" fmla="*/ 8546 w 13546"/>
                    <a:gd name="connsiteY5" fmla="*/ 1624 h 11624"/>
                    <a:gd name="connsiteX6" fmla="*/ 7161 w 13546"/>
                    <a:gd name="connsiteY6" fmla="*/ 7443 h 11624"/>
                    <a:gd name="connsiteX7" fmla="*/ 10184 w 13546"/>
                    <a:gd name="connsiteY7" fmla="*/ 2856 h 11624"/>
                    <a:gd name="connsiteX8" fmla="*/ 8505 w 13546"/>
                    <a:gd name="connsiteY8" fmla="*/ 9607 h 11624"/>
                    <a:gd name="connsiteX9" fmla="*/ 13546 w 13546"/>
                    <a:gd name="connsiteY9" fmla="*/ 11624 h 11624"/>
                    <a:gd name="connsiteX10" fmla="*/ 3546 w 13546"/>
                    <a:gd name="connsiteY10" fmla="*/ 11624 h 11624"/>
                    <a:gd name="connsiteX0" fmla="*/ 3458 w 13458"/>
                    <a:gd name="connsiteY0" fmla="*/ 11631 h 11631"/>
                    <a:gd name="connsiteX1" fmla="*/ 2121 w 13458"/>
                    <a:gd name="connsiteY1" fmla="*/ 5979 h 11631"/>
                    <a:gd name="connsiteX2" fmla="*/ 22 w 13458"/>
                    <a:gd name="connsiteY2" fmla="*/ 440 h 11631"/>
                    <a:gd name="connsiteX3" fmla="*/ 2540 w 13458"/>
                    <a:gd name="connsiteY3" fmla="*/ 1998 h 11631"/>
                    <a:gd name="connsiteX4" fmla="*/ 4051 w 13458"/>
                    <a:gd name="connsiteY4" fmla="*/ 7 h 11631"/>
                    <a:gd name="connsiteX5" fmla="*/ 5982 w 13458"/>
                    <a:gd name="connsiteY5" fmla="*/ 5460 h 11631"/>
                    <a:gd name="connsiteX6" fmla="*/ 8458 w 13458"/>
                    <a:gd name="connsiteY6" fmla="*/ 1631 h 11631"/>
                    <a:gd name="connsiteX7" fmla="*/ 7073 w 13458"/>
                    <a:gd name="connsiteY7" fmla="*/ 7450 h 11631"/>
                    <a:gd name="connsiteX8" fmla="*/ 10096 w 13458"/>
                    <a:gd name="connsiteY8" fmla="*/ 2863 h 11631"/>
                    <a:gd name="connsiteX9" fmla="*/ 8417 w 13458"/>
                    <a:gd name="connsiteY9" fmla="*/ 9614 h 11631"/>
                    <a:gd name="connsiteX10" fmla="*/ 13458 w 13458"/>
                    <a:gd name="connsiteY10" fmla="*/ 11631 h 11631"/>
                    <a:gd name="connsiteX11" fmla="*/ 3458 w 13458"/>
                    <a:gd name="connsiteY11" fmla="*/ 11631 h 11631"/>
                    <a:gd name="connsiteX0" fmla="*/ 3458 w 13458"/>
                    <a:gd name="connsiteY0" fmla="*/ 11627 h 11627"/>
                    <a:gd name="connsiteX1" fmla="*/ 2121 w 13458"/>
                    <a:gd name="connsiteY1" fmla="*/ 5975 h 11627"/>
                    <a:gd name="connsiteX2" fmla="*/ 22 w 13458"/>
                    <a:gd name="connsiteY2" fmla="*/ 436 h 11627"/>
                    <a:gd name="connsiteX3" fmla="*/ 3547 w 13458"/>
                    <a:gd name="connsiteY3" fmla="*/ 7273 h 11627"/>
                    <a:gd name="connsiteX4" fmla="*/ 4051 w 13458"/>
                    <a:gd name="connsiteY4" fmla="*/ 3 h 11627"/>
                    <a:gd name="connsiteX5" fmla="*/ 5982 w 13458"/>
                    <a:gd name="connsiteY5" fmla="*/ 5456 h 11627"/>
                    <a:gd name="connsiteX6" fmla="*/ 8458 w 13458"/>
                    <a:gd name="connsiteY6" fmla="*/ 1627 h 11627"/>
                    <a:gd name="connsiteX7" fmla="*/ 7073 w 13458"/>
                    <a:gd name="connsiteY7" fmla="*/ 7446 h 11627"/>
                    <a:gd name="connsiteX8" fmla="*/ 10096 w 13458"/>
                    <a:gd name="connsiteY8" fmla="*/ 2859 h 11627"/>
                    <a:gd name="connsiteX9" fmla="*/ 8417 w 13458"/>
                    <a:gd name="connsiteY9" fmla="*/ 9610 h 11627"/>
                    <a:gd name="connsiteX10" fmla="*/ 13458 w 13458"/>
                    <a:gd name="connsiteY10" fmla="*/ 11627 h 11627"/>
                    <a:gd name="connsiteX11" fmla="*/ 3458 w 13458"/>
                    <a:gd name="connsiteY11" fmla="*/ 11627 h 11627"/>
                    <a:gd name="connsiteX0" fmla="*/ 3458 w 13458"/>
                    <a:gd name="connsiteY0" fmla="*/ 11627 h 11627"/>
                    <a:gd name="connsiteX1" fmla="*/ 2121 w 13458"/>
                    <a:gd name="connsiteY1" fmla="*/ 5975 h 11627"/>
                    <a:gd name="connsiteX2" fmla="*/ 22 w 13458"/>
                    <a:gd name="connsiteY2" fmla="*/ 436 h 11627"/>
                    <a:gd name="connsiteX3" fmla="*/ 4638 w 13458"/>
                    <a:gd name="connsiteY3" fmla="*/ 6840 h 11627"/>
                    <a:gd name="connsiteX4" fmla="*/ 4051 w 13458"/>
                    <a:gd name="connsiteY4" fmla="*/ 3 h 11627"/>
                    <a:gd name="connsiteX5" fmla="*/ 5982 w 13458"/>
                    <a:gd name="connsiteY5" fmla="*/ 5456 h 11627"/>
                    <a:gd name="connsiteX6" fmla="*/ 8458 w 13458"/>
                    <a:gd name="connsiteY6" fmla="*/ 1627 h 11627"/>
                    <a:gd name="connsiteX7" fmla="*/ 7073 w 13458"/>
                    <a:gd name="connsiteY7" fmla="*/ 7446 h 11627"/>
                    <a:gd name="connsiteX8" fmla="*/ 10096 w 13458"/>
                    <a:gd name="connsiteY8" fmla="*/ 2859 h 11627"/>
                    <a:gd name="connsiteX9" fmla="*/ 8417 w 13458"/>
                    <a:gd name="connsiteY9" fmla="*/ 9610 h 11627"/>
                    <a:gd name="connsiteX10" fmla="*/ 13458 w 13458"/>
                    <a:gd name="connsiteY10" fmla="*/ 11627 h 11627"/>
                    <a:gd name="connsiteX11" fmla="*/ 3458 w 13458"/>
                    <a:gd name="connsiteY11" fmla="*/ 11627 h 11627"/>
                    <a:gd name="connsiteX0" fmla="*/ 3458 w 13458"/>
                    <a:gd name="connsiteY0" fmla="*/ 11627 h 11627"/>
                    <a:gd name="connsiteX1" fmla="*/ 2121 w 13458"/>
                    <a:gd name="connsiteY1" fmla="*/ 5975 h 11627"/>
                    <a:gd name="connsiteX2" fmla="*/ 22 w 13458"/>
                    <a:gd name="connsiteY2" fmla="*/ 436 h 11627"/>
                    <a:gd name="connsiteX3" fmla="*/ 4638 w 13458"/>
                    <a:gd name="connsiteY3" fmla="*/ 6840 h 11627"/>
                    <a:gd name="connsiteX4" fmla="*/ 4051 w 13458"/>
                    <a:gd name="connsiteY4" fmla="*/ 3 h 11627"/>
                    <a:gd name="connsiteX5" fmla="*/ 5898 w 13458"/>
                    <a:gd name="connsiteY5" fmla="*/ 5023 h 11627"/>
                    <a:gd name="connsiteX6" fmla="*/ 8458 w 13458"/>
                    <a:gd name="connsiteY6" fmla="*/ 1627 h 11627"/>
                    <a:gd name="connsiteX7" fmla="*/ 7073 w 13458"/>
                    <a:gd name="connsiteY7" fmla="*/ 7446 h 11627"/>
                    <a:gd name="connsiteX8" fmla="*/ 10096 w 13458"/>
                    <a:gd name="connsiteY8" fmla="*/ 2859 h 11627"/>
                    <a:gd name="connsiteX9" fmla="*/ 8417 w 13458"/>
                    <a:gd name="connsiteY9" fmla="*/ 9610 h 11627"/>
                    <a:gd name="connsiteX10" fmla="*/ 13458 w 13458"/>
                    <a:gd name="connsiteY10" fmla="*/ 11627 h 11627"/>
                    <a:gd name="connsiteX11" fmla="*/ 3458 w 13458"/>
                    <a:gd name="connsiteY11" fmla="*/ 11627 h 11627"/>
                    <a:gd name="connsiteX0" fmla="*/ 4536 w 14536"/>
                    <a:gd name="connsiteY0" fmla="*/ 11627 h 11627"/>
                    <a:gd name="connsiteX1" fmla="*/ 9 w 14536"/>
                    <a:gd name="connsiteY1" fmla="*/ 4331 h 11627"/>
                    <a:gd name="connsiteX2" fmla="*/ 3199 w 14536"/>
                    <a:gd name="connsiteY2" fmla="*/ 5975 h 11627"/>
                    <a:gd name="connsiteX3" fmla="*/ 1100 w 14536"/>
                    <a:gd name="connsiteY3" fmla="*/ 436 h 11627"/>
                    <a:gd name="connsiteX4" fmla="*/ 5716 w 14536"/>
                    <a:gd name="connsiteY4" fmla="*/ 6840 h 11627"/>
                    <a:gd name="connsiteX5" fmla="*/ 5129 w 14536"/>
                    <a:gd name="connsiteY5" fmla="*/ 3 h 11627"/>
                    <a:gd name="connsiteX6" fmla="*/ 6976 w 14536"/>
                    <a:gd name="connsiteY6" fmla="*/ 5023 h 11627"/>
                    <a:gd name="connsiteX7" fmla="*/ 9536 w 14536"/>
                    <a:gd name="connsiteY7" fmla="*/ 1627 h 11627"/>
                    <a:gd name="connsiteX8" fmla="*/ 8151 w 14536"/>
                    <a:gd name="connsiteY8" fmla="*/ 7446 h 11627"/>
                    <a:gd name="connsiteX9" fmla="*/ 11174 w 14536"/>
                    <a:gd name="connsiteY9" fmla="*/ 2859 h 11627"/>
                    <a:gd name="connsiteX10" fmla="*/ 9495 w 14536"/>
                    <a:gd name="connsiteY10" fmla="*/ 9610 h 11627"/>
                    <a:gd name="connsiteX11" fmla="*/ 14536 w 14536"/>
                    <a:gd name="connsiteY11" fmla="*/ 11627 h 11627"/>
                    <a:gd name="connsiteX12" fmla="*/ 4536 w 14536"/>
                    <a:gd name="connsiteY12" fmla="*/ 11627 h 11627"/>
                    <a:gd name="connsiteX0" fmla="*/ 4536 w 11242"/>
                    <a:gd name="connsiteY0" fmla="*/ 11627 h 11627"/>
                    <a:gd name="connsiteX1" fmla="*/ 9 w 11242"/>
                    <a:gd name="connsiteY1" fmla="*/ 4331 h 11627"/>
                    <a:gd name="connsiteX2" fmla="*/ 3199 w 11242"/>
                    <a:gd name="connsiteY2" fmla="*/ 5975 h 11627"/>
                    <a:gd name="connsiteX3" fmla="*/ 1100 w 11242"/>
                    <a:gd name="connsiteY3" fmla="*/ 436 h 11627"/>
                    <a:gd name="connsiteX4" fmla="*/ 5716 w 11242"/>
                    <a:gd name="connsiteY4" fmla="*/ 6840 h 11627"/>
                    <a:gd name="connsiteX5" fmla="*/ 5129 w 11242"/>
                    <a:gd name="connsiteY5" fmla="*/ 3 h 11627"/>
                    <a:gd name="connsiteX6" fmla="*/ 6976 w 11242"/>
                    <a:gd name="connsiteY6" fmla="*/ 5023 h 11627"/>
                    <a:gd name="connsiteX7" fmla="*/ 9536 w 11242"/>
                    <a:gd name="connsiteY7" fmla="*/ 1627 h 11627"/>
                    <a:gd name="connsiteX8" fmla="*/ 8151 w 11242"/>
                    <a:gd name="connsiteY8" fmla="*/ 7446 h 11627"/>
                    <a:gd name="connsiteX9" fmla="*/ 11174 w 11242"/>
                    <a:gd name="connsiteY9" fmla="*/ 2859 h 11627"/>
                    <a:gd name="connsiteX10" fmla="*/ 9495 w 11242"/>
                    <a:gd name="connsiteY10" fmla="*/ 9610 h 11627"/>
                    <a:gd name="connsiteX11" fmla="*/ 10452 w 11242"/>
                    <a:gd name="connsiteY11" fmla="*/ 11241 h 11627"/>
                    <a:gd name="connsiteX12" fmla="*/ 4536 w 11242"/>
                    <a:gd name="connsiteY12" fmla="*/ 11627 h 116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1242" h="11627">
                      <a:moveTo>
                        <a:pt x="4536" y="11627"/>
                      </a:moveTo>
                      <a:cubicBezTo>
                        <a:pt x="2688" y="10988"/>
                        <a:pt x="232" y="5273"/>
                        <a:pt x="9" y="4331"/>
                      </a:cubicBezTo>
                      <a:cubicBezTo>
                        <a:pt x="-214" y="3389"/>
                        <a:pt x="3591" y="7201"/>
                        <a:pt x="3199" y="5975"/>
                      </a:cubicBezTo>
                      <a:cubicBezTo>
                        <a:pt x="2807" y="4749"/>
                        <a:pt x="862" y="667"/>
                        <a:pt x="1100" y="436"/>
                      </a:cubicBezTo>
                      <a:cubicBezTo>
                        <a:pt x="1338" y="205"/>
                        <a:pt x="5045" y="6912"/>
                        <a:pt x="5716" y="6840"/>
                      </a:cubicBezTo>
                      <a:cubicBezTo>
                        <a:pt x="6387" y="6768"/>
                        <a:pt x="4723" y="-141"/>
                        <a:pt x="5129" y="3"/>
                      </a:cubicBezTo>
                      <a:cubicBezTo>
                        <a:pt x="6234" y="-11"/>
                        <a:pt x="6242" y="4752"/>
                        <a:pt x="6976" y="5023"/>
                      </a:cubicBezTo>
                      <a:cubicBezTo>
                        <a:pt x="7710" y="5294"/>
                        <a:pt x="8906" y="1858"/>
                        <a:pt x="9536" y="1627"/>
                      </a:cubicBezTo>
                      <a:cubicBezTo>
                        <a:pt x="9970" y="2442"/>
                        <a:pt x="7717" y="6631"/>
                        <a:pt x="8151" y="7446"/>
                      </a:cubicBezTo>
                      <a:cubicBezTo>
                        <a:pt x="8739" y="7879"/>
                        <a:pt x="10586" y="2426"/>
                        <a:pt x="11174" y="2859"/>
                      </a:cubicBezTo>
                      <a:cubicBezTo>
                        <a:pt x="11705" y="4417"/>
                        <a:pt x="8964" y="8052"/>
                        <a:pt x="9495" y="9610"/>
                      </a:cubicBezTo>
                      <a:lnTo>
                        <a:pt x="10452" y="11241"/>
                      </a:lnTo>
                      <a:lnTo>
                        <a:pt x="4536" y="11627"/>
                      </a:lnTo>
                      <a:close/>
                    </a:path>
                  </a:pathLst>
                </a:custGeom>
                <a:solidFill>
                  <a:srgbClr val="5C8C81"/>
                </a:solidFill>
                <a:ln>
                  <a:solidFill>
                    <a:srgbClr val="5C8C81"/>
                  </a:solidFill>
                </a:ln>
                <a:sp3d prstMaterial="matte">
                  <a:bevelT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p3d extrusionH="57150">
                    <a:bevelT w="38100" h="38100"/>
                  </a:sp3d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4" name="Ovalas 5"/>
                <p:cNvSpPr/>
                <p:nvPr/>
              </p:nvSpPr>
              <p:spPr>
                <a:xfrm>
                  <a:off x="1511765" y="5821499"/>
                  <a:ext cx="921499" cy="1222523"/>
                </a:xfrm>
                <a:custGeom>
                  <a:avLst/>
                  <a:gdLst>
                    <a:gd name="connsiteX0" fmla="*/ 0 w 829499"/>
                    <a:gd name="connsiteY0" fmla="*/ 324036 h 648072"/>
                    <a:gd name="connsiteX1" fmla="*/ 414750 w 829499"/>
                    <a:gd name="connsiteY1" fmla="*/ 0 h 648072"/>
                    <a:gd name="connsiteX2" fmla="*/ 829500 w 829499"/>
                    <a:gd name="connsiteY2" fmla="*/ 324036 h 648072"/>
                    <a:gd name="connsiteX3" fmla="*/ 414750 w 829499"/>
                    <a:gd name="connsiteY3" fmla="*/ 648072 h 648072"/>
                    <a:gd name="connsiteX4" fmla="*/ 0 w 829499"/>
                    <a:gd name="connsiteY4" fmla="*/ 324036 h 648072"/>
                    <a:gd name="connsiteX0" fmla="*/ 56803 w 886303"/>
                    <a:gd name="connsiteY0" fmla="*/ 750754 h 1074790"/>
                    <a:gd name="connsiteX1" fmla="*/ 48276 w 886303"/>
                    <a:gd name="connsiteY1" fmla="*/ 5605 h 1074790"/>
                    <a:gd name="connsiteX2" fmla="*/ 471553 w 886303"/>
                    <a:gd name="connsiteY2" fmla="*/ 426718 h 1074790"/>
                    <a:gd name="connsiteX3" fmla="*/ 886303 w 886303"/>
                    <a:gd name="connsiteY3" fmla="*/ 750754 h 1074790"/>
                    <a:gd name="connsiteX4" fmla="*/ 471553 w 886303"/>
                    <a:gd name="connsiteY4" fmla="*/ 1074790 h 1074790"/>
                    <a:gd name="connsiteX5" fmla="*/ 56803 w 886303"/>
                    <a:gd name="connsiteY5" fmla="*/ 750754 h 1074790"/>
                    <a:gd name="connsiteX0" fmla="*/ 56803 w 886303"/>
                    <a:gd name="connsiteY0" fmla="*/ 754508 h 1078544"/>
                    <a:gd name="connsiteX1" fmla="*/ 48276 w 886303"/>
                    <a:gd name="connsiteY1" fmla="*/ 9359 h 1078544"/>
                    <a:gd name="connsiteX2" fmla="*/ 137289 w 886303"/>
                    <a:gd name="connsiteY2" fmla="*/ 600077 h 1078544"/>
                    <a:gd name="connsiteX3" fmla="*/ 471553 w 886303"/>
                    <a:gd name="connsiteY3" fmla="*/ 430472 h 1078544"/>
                    <a:gd name="connsiteX4" fmla="*/ 886303 w 886303"/>
                    <a:gd name="connsiteY4" fmla="*/ 754508 h 1078544"/>
                    <a:gd name="connsiteX5" fmla="*/ 471553 w 886303"/>
                    <a:gd name="connsiteY5" fmla="*/ 1078544 h 1078544"/>
                    <a:gd name="connsiteX6" fmla="*/ 56803 w 886303"/>
                    <a:gd name="connsiteY6" fmla="*/ 754508 h 1078544"/>
                    <a:gd name="connsiteX0" fmla="*/ 56803 w 886303"/>
                    <a:gd name="connsiteY0" fmla="*/ 754940 h 1078976"/>
                    <a:gd name="connsiteX1" fmla="*/ 48276 w 886303"/>
                    <a:gd name="connsiteY1" fmla="*/ 9791 h 1078976"/>
                    <a:gd name="connsiteX2" fmla="*/ 137289 w 886303"/>
                    <a:gd name="connsiteY2" fmla="*/ 600509 h 1078976"/>
                    <a:gd name="connsiteX3" fmla="*/ 193933 w 886303"/>
                    <a:gd name="connsiteY3" fmla="*/ 1699 h 1078976"/>
                    <a:gd name="connsiteX4" fmla="*/ 471553 w 886303"/>
                    <a:gd name="connsiteY4" fmla="*/ 430904 h 1078976"/>
                    <a:gd name="connsiteX5" fmla="*/ 886303 w 886303"/>
                    <a:gd name="connsiteY5" fmla="*/ 754940 h 1078976"/>
                    <a:gd name="connsiteX6" fmla="*/ 471553 w 886303"/>
                    <a:gd name="connsiteY6" fmla="*/ 1078976 h 1078976"/>
                    <a:gd name="connsiteX7" fmla="*/ 56803 w 886303"/>
                    <a:gd name="connsiteY7" fmla="*/ 754940 h 1078976"/>
                    <a:gd name="connsiteX0" fmla="*/ 56803 w 886303"/>
                    <a:gd name="connsiteY0" fmla="*/ 756798 h 1080834"/>
                    <a:gd name="connsiteX1" fmla="*/ 48276 w 886303"/>
                    <a:gd name="connsiteY1" fmla="*/ 11649 h 1080834"/>
                    <a:gd name="connsiteX2" fmla="*/ 137289 w 886303"/>
                    <a:gd name="connsiteY2" fmla="*/ 602367 h 1080834"/>
                    <a:gd name="connsiteX3" fmla="*/ 193933 w 886303"/>
                    <a:gd name="connsiteY3" fmla="*/ 3557 h 1080834"/>
                    <a:gd name="connsiteX4" fmla="*/ 282945 w 886303"/>
                    <a:gd name="connsiteY4" fmla="*/ 464803 h 1080834"/>
                    <a:gd name="connsiteX5" fmla="*/ 471553 w 886303"/>
                    <a:gd name="connsiteY5" fmla="*/ 432762 h 1080834"/>
                    <a:gd name="connsiteX6" fmla="*/ 886303 w 886303"/>
                    <a:gd name="connsiteY6" fmla="*/ 756798 h 1080834"/>
                    <a:gd name="connsiteX7" fmla="*/ 471553 w 886303"/>
                    <a:gd name="connsiteY7" fmla="*/ 1080834 h 1080834"/>
                    <a:gd name="connsiteX8" fmla="*/ 56803 w 886303"/>
                    <a:gd name="connsiteY8" fmla="*/ 756798 h 1080834"/>
                    <a:gd name="connsiteX0" fmla="*/ 56803 w 886303"/>
                    <a:gd name="connsiteY0" fmla="*/ 900911 h 1224947"/>
                    <a:gd name="connsiteX1" fmla="*/ 48276 w 886303"/>
                    <a:gd name="connsiteY1" fmla="*/ 155762 h 1224947"/>
                    <a:gd name="connsiteX2" fmla="*/ 137289 w 886303"/>
                    <a:gd name="connsiteY2" fmla="*/ 746480 h 1224947"/>
                    <a:gd name="connsiteX3" fmla="*/ 193933 w 886303"/>
                    <a:gd name="connsiteY3" fmla="*/ 147670 h 1224947"/>
                    <a:gd name="connsiteX4" fmla="*/ 282945 w 886303"/>
                    <a:gd name="connsiteY4" fmla="*/ 608916 h 1224947"/>
                    <a:gd name="connsiteX5" fmla="*/ 633394 w 886303"/>
                    <a:gd name="connsiteY5" fmla="*/ 2341 h 1224947"/>
                    <a:gd name="connsiteX6" fmla="*/ 886303 w 886303"/>
                    <a:gd name="connsiteY6" fmla="*/ 900911 h 1224947"/>
                    <a:gd name="connsiteX7" fmla="*/ 471553 w 886303"/>
                    <a:gd name="connsiteY7" fmla="*/ 1224947 h 1224947"/>
                    <a:gd name="connsiteX8" fmla="*/ 56803 w 886303"/>
                    <a:gd name="connsiteY8" fmla="*/ 900911 h 1224947"/>
                    <a:gd name="connsiteX0" fmla="*/ 56803 w 892394"/>
                    <a:gd name="connsiteY0" fmla="*/ 899186 h 1223222"/>
                    <a:gd name="connsiteX1" fmla="*/ 48276 w 892394"/>
                    <a:gd name="connsiteY1" fmla="*/ 154037 h 1223222"/>
                    <a:gd name="connsiteX2" fmla="*/ 137289 w 892394"/>
                    <a:gd name="connsiteY2" fmla="*/ 744755 h 1223222"/>
                    <a:gd name="connsiteX3" fmla="*/ 193933 w 892394"/>
                    <a:gd name="connsiteY3" fmla="*/ 145945 h 1223222"/>
                    <a:gd name="connsiteX4" fmla="*/ 282945 w 892394"/>
                    <a:gd name="connsiteY4" fmla="*/ 607191 h 1223222"/>
                    <a:gd name="connsiteX5" fmla="*/ 633394 w 892394"/>
                    <a:gd name="connsiteY5" fmla="*/ 616 h 1223222"/>
                    <a:gd name="connsiteX6" fmla="*/ 566167 w 892394"/>
                    <a:gd name="connsiteY6" fmla="*/ 752849 h 1223222"/>
                    <a:gd name="connsiteX7" fmla="*/ 886303 w 892394"/>
                    <a:gd name="connsiteY7" fmla="*/ 899186 h 1223222"/>
                    <a:gd name="connsiteX8" fmla="*/ 471553 w 892394"/>
                    <a:gd name="connsiteY8" fmla="*/ 1223222 h 1223222"/>
                    <a:gd name="connsiteX9" fmla="*/ 56803 w 892394"/>
                    <a:gd name="connsiteY9" fmla="*/ 899186 h 1223222"/>
                    <a:gd name="connsiteX0" fmla="*/ 56803 w 949534"/>
                    <a:gd name="connsiteY0" fmla="*/ 899186 h 1223222"/>
                    <a:gd name="connsiteX1" fmla="*/ 48276 w 949534"/>
                    <a:gd name="connsiteY1" fmla="*/ 154037 h 1223222"/>
                    <a:gd name="connsiteX2" fmla="*/ 137289 w 949534"/>
                    <a:gd name="connsiteY2" fmla="*/ 744755 h 1223222"/>
                    <a:gd name="connsiteX3" fmla="*/ 193933 w 949534"/>
                    <a:gd name="connsiteY3" fmla="*/ 145945 h 1223222"/>
                    <a:gd name="connsiteX4" fmla="*/ 282945 w 949534"/>
                    <a:gd name="connsiteY4" fmla="*/ 607191 h 1223222"/>
                    <a:gd name="connsiteX5" fmla="*/ 633394 w 949534"/>
                    <a:gd name="connsiteY5" fmla="*/ 616 h 1223222"/>
                    <a:gd name="connsiteX6" fmla="*/ 566167 w 949534"/>
                    <a:gd name="connsiteY6" fmla="*/ 752849 h 1223222"/>
                    <a:gd name="connsiteX7" fmla="*/ 922215 w 949534"/>
                    <a:gd name="connsiteY7" fmla="*/ 299694 h 1223222"/>
                    <a:gd name="connsiteX8" fmla="*/ 886303 w 949534"/>
                    <a:gd name="connsiteY8" fmla="*/ 899186 h 1223222"/>
                    <a:gd name="connsiteX9" fmla="*/ 471553 w 949534"/>
                    <a:gd name="connsiteY9" fmla="*/ 1223222 h 1223222"/>
                    <a:gd name="connsiteX10" fmla="*/ 56803 w 949534"/>
                    <a:gd name="connsiteY10" fmla="*/ 899186 h 1223222"/>
                    <a:gd name="connsiteX0" fmla="*/ 56803 w 927544"/>
                    <a:gd name="connsiteY0" fmla="*/ 899186 h 1227029"/>
                    <a:gd name="connsiteX1" fmla="*/ 48276 w 927544"/>
                    <a:gd name="connsiteY1" fmla="*/ 154037 h 1227029"/>
                    <a:gd name="connsiteX2" fmla="*/ 137289 w 927544"/>
                    <a:gd name="connsiteY2" fmla="*/ 744755 h 1227029"/>
                    <a:gd name="connsiteX3" fmla="*/ 193933 w 927544"/>
                    <a:gd name="connsiteY3" fmla="*/ 145945 h 1227029"/>
                    <a:gd name="connsiteX4" fmla="*/ 282945 w 927544"/>
                    <a:gd name="connsiteY4" fmla="*/ 607191 h 1227029"/>
                    <a:gd name="connsiteX5" fmla="*/ 633394 w 927544"/>
                    <a:gd name="connsiteY5" fmla="*/ 616 h 1227029"/>
                    <a:gd name="connsiteX6" fmla="*/ 566167 w 927544"/>
                    <a:gd name="connsiteY6" fmla="*/ 752849 h 1227029"/>
                    <a:gd name="connsiteX7" fmla="*/ 922215 w 927544"/>
                    <a:gd name="connsiteY7" fmla="*/ 299694 h 1227029"/>
                    <a:gd name="connsiteX8" fmla="*/ 554530 w 927544"/>
                    <a:gd name="connsiteY8" fmla="*/ 1061027 h 1227029"/>
                    <a:gd name="connsiteX9" fmla="*/ 471553 w 927544"/>
                    <a:gd name="connsiteY9" fmla="*/ 1223222 h 1227029"/>
                    <a:gd name="connsiteX10" fmla="*/ 56803 w 927544"/>
                    <a:gd name="connsiteY10" fmla="*/ 899186 h 1227029"/>
                    <a:gd name="connsiteX0" fmla="*/ 50758 w 921499"/>
                    <a:gd name="connsiteY0" fmla="*/ 899186 h 1223548"/>
                    <a:gd name="connsiteX1" fmla="*/ 42231 w 921499"/>
                    <a:gd name="connsiteY1" fmla="*/ 154037 h 1223548"/>
                    <a:gd name="connsiteX2" fmla="*/ 131244 w 921499"/>
                    <a:gd name="connsiteY2" fmla="*/ 744755 h 1223548"/>
                    <a:gd name="connsiteX3" fmla="*/ 187888 w 921499"/>
                    <a:gd name="connsiteY3" fmla="*/ 145945 h 1223548"/>
                    <a:gd name="connsiteX4" fmla="*/ 276900 w 921499"/>
                    <a:gd name="connsiteY4" fmla="*/ 607191 h 1223548"/>
                    <a:gd name="connsiteX5" fmla="*/ 627349 w 921499"/>
                    <a:gd name="connsiteY5" fmla="*/ 616 h 1223548"/>
                    <a:gd name="connsiteX6" fmla="*/ 560122 w 921499"/>
                    <a:gd name="connsiteY6" fmla="*/ 752849 h 1223548"/>
                    <a:gd name="connsiteX7" fmla="*/ 916170 w 921499"/>
                    <a:gd name="connsiteY7" fmla="*/ 299694 h 1223548"/>
                    <a:gd name="connsiteX8" fmla="*/ 548485 w 921499"/>
                    <a:gd name="connsiteY8" fmla="*/ 1061027 h 1223548"/>
                    <a:gd name="connsiteX9" fmla="*/ 465508 w 921499"/>
                    <a:gd name="connsiteY9" fmla="*/ 1223222 h 1223548"/>
                    <a:gd name="connsiteX10" fmla="*/ 357820 w 921499"/>
                    <a:gd name="connsiteY10" fmla="*/ 1019885 h 1223548"/>
                    <a:gd name="connsiteX11" fmla="*/ 50758 w 921499"/>
                    <a:gd name="connsiteY11" fmla="*/ 899186 h 1223548"/>
                    <a:gd name="connsiteX0" fmla="*/ 50758 w 921499"/>
                    <a:gd name="connsiteY0" fmla="*/ 899186 h 1083678"/>
                    <a:gd name="connsiteX1" fmla="*/ 42231 w 921499"/>
                    <a:gd name="connsiteY1" fmla="*/ 154037 h 1083678"/>
                    <a:gd name="connsiteX2" fmla="*/ 131244 w 921499"/>
                    <a:gd name="connsiteY2" fmla="*/ 744755 h 1083678"/>
                    <a:gd name="connsiteX3" fmla="*/ 187888 w 921499"/>
                    <a:gd name="connsiteY3" fmla="*/ 145945 h 1083678"/>
                    <a:gd name="connsiteX4" fmla="*/ 276900 w 921499"/>
                    <a:gd name="connsiteY4" fmla="*/ 607191 h 1083678"/>
                    <a:gd name="connsiteX5" fmla="*/ 627349 w 921499"/>
                    <a:gd name="connsiteY5" fmla="*/ 616 h 1083678"/>
                    <a:gd name="connsiteX6" fmla="*/ 560122 w 921499"/>
                    <a:gd name="connsiteY6" fmla="*/ 752849 h 1083678"/>
                    <a:gd name="connsiteX7" fmla="*/ 916170 w 921499"/>
                    <a:gd name="connsiteY7" fmla="*/ 299694 h 1083678"/>
                    <a:gd name="connsiteX8" fmla="*/ 548485 w 921499"/>
                    <a:gd name="connsiteY8" fmla="*/ 1061027 h 1083678"/>
                    <a:gd name="connsiteX9" fmla="*/ 473600 w 921499"/>
                    <a:gd name="connsiteY9" fmla="*/ 1020921 h 1083678"/>
                    <a:gd name="connsiteX10" fmla="*/ 357820 w 921499"/>
                    <a:gd name="connsiteY10" fmla="*/ 1019885 h 1083678"/>
                    <a:gd name="connsiteX11" fmla="*/ 50758 w 921499"/>
                    <a:gd name="connsiteY11" fmla="*/ 899186 h 1083678"/>
                    <a:gd name="connsiteX0" fmla="*/ 50758 w 921499"/>
                    <a:gd name="connsiteY0" fmla="*/ 906057 h 1090549"/>
                    <a:gd name="connsiteX1" fmla="*/ 42231 w 921499"/>
                    <a:gd name="connsiteY1" fmla="*/ 160908 h 1090549"/>
                    <a:gd name="connsiteX2" fmla="*/ 131244 w 921499"/>
                    <a:gd name="connsiteY2" fmla="*/ 751626 h 1090549"/>
                    <a:gd name="connsiteX3" fmla="*/ 187888 w 921499"/>
                    <a:gd name="connsiteY3" fmla="*/ 152816 h 1090549"/>
                    <a:gd name="connsiteX4" fmla="*/ 276900 w 921499"/>
                    <a:gd name="connsiteY4" fmla="*/ 614062 h 1090549"/>
                    <a:gd name="connsiteX5" fmla="*/ 454924 w 921499"/>
                    <a:gd name="connsiteY5" fmla="*/ 387485 h 1090549"/>
                    <a:gd name="connsiteX6" fmla="*/ 627349 w 921499"/>
                    <a:gd name="connsiteY6" fmla="*/ 7487 h 1090549"/>
                    <a:gd name="connsiteX7" fmla="*/ 560122 w 921499"/>
                    <a:gd name="connsiteY7" fmla="*/ 759720 h 1090549"/>
                    <a:gd name="connsiteX8" fmla="*/ 916170 w 921499"/>
                    <a:gd name="connsiteY8" fmla="*/ 306565 h 1090549"/>
                    <a:gd name="connsiteX9" fmla="*/ 548485 w 921499"/>
                    <a:gd name="connsiteY9" fmla="*/ 1067898 h 1090549"/>
                    <a:gd name="connsiteX10" fmla="*/ 473600 w 921499"/>
                    <a:gd name="connsiteY10" fmla="*/ 1027792 h 1090549"/>
                    <a:gd name="connsiteX11" fmla="*/ 357820 w 921499"/>
                    <a:gd name="connsiteY11" fmla="*/ 1026756 h 1090549"/>
                    <a:gd name="connsiteX12" fmla="*/ 50758 w 921499"/>
                    <a:gd name="connsiteY12" fmla="*/ 906057 h 1090549"/>
                    <a:gd name="connsiteX0" fmla="*/ 50758 w 921499"/>
                    <a:gd name="connsiteY0" fmla="*/ 1038031 h 1222523"/>
                    <a:gd name="connsiteX1" fmla="*/ 42231 w 921499"/>
                    <a:gd name="connsiteY1" fmla="*/ 292882 h 1222523"/>
                    <a:gd name="connsiteX2" fmla="*/ 131244 w 921499"/>
                    <a:gd name="connsiteY2" fmla="*/ 883600 h 1222523"/>
                    <a:gd name="connsiteX3" fmla="*/ 187888 w 921499"/>
                    <a:gd name="connsiteY3" fmla="*/ 284790 h 1222523"/>
                    <a:gd name="connsiteX4" fmla="*/ 276900 w 921499"/>
                    <a:gd name="connsiteY4" fmla="*/ 746036 h 1222523"/>
                    <a:gd name="connsiteX5" fmla="*/ 365912 w 921499"/>
                    <a:gd name="connsiteY5" fmla="*/ 1570 h 1222523"/>
                    <a:gd name="connsiteX6" fmla="*/ 454924 w 921499"/>
                    <a:gd name="connsiteY6" fmla="*/ 519459 h 1222523"/>
                    <a:gd name="connsiteX7" fmla="*/ 627349 w 921499"/>
                    <a:gd name="connsiteY7" fmla="*/ 139461 h 1222523"/>
                    <a:gd name="connsiteX8" fmla="*/ 560122 w 921499"/>
                    <a:gd name="connsiteY8" fmla="*/ 891694 h 1222523"/>
                    <a:gd name="connsiteX9" fmla="*/ 916170 w 921499"/>
                    <a:gd name="connsiteY9" fmla="*/ 438539 h 1222523"/>
                    <a:gd name="connsiteX10" fmla="*/ 548485 w 921499"/>
                    <a:gd name="connsiteY10" fmla="*/ 1199872 h 1222523"/>
                    <a:gd name="connsiteX11" fmla="*/ 473600 w 921499"/>
                    <a:gd name="connsiteY11" fmla="*/ 1159766 h 1222523"/>
                    <a:gd name="connsiteX12" fmla="*/ 357820 w 921499"/>
                    <a:gd name="connsiteY12" fmla="*/ 1158730 h 1222523"/>
                    <a:gd name="connsiteX13" fmla="*/ 50758 w 921499"/>
                    <a:gd name="connsiteY13" fmla="*/ 1038031 h 12225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921499" h="1222523">
                      <a:moveTo>
                        <a:pt x="50758" y="1038031"/>
                      </a:moveTo>
                      <a:cubicBezTo>
                        <a:pt x="-1840" y="893723"/>
                        <a:pt x="-26894" y="346888"/>
                        <a:pt x="42231" y="292882"/>
                      </a:cubicBezTo>
                      <a:cubicBezTo>
                        <a:pt x="77224" y="201058"/>
                        <a:pt x="60698" y="813414"/>
                        <a:pt x="131244" y="883600"/>
                      </a:cubicBezTo>
                      <a:cubicBezTo>
                        <a:pt x="169007" y="975310"/>
                        <a:pt x="132177" y="313057"/>
                        <a:pt x="187888" y="284790"/>
                      </a:cubicBezTo>
                      <a:cubicBezTo>
                        <a:pt x="228348" y="237586"/>
                        <a:pt x="230630" y="674502"/>
                        <a:pt x="276900" y="746036"/>
                      </a:cubicBezTo>
                      <a:cubicBezTo>
                        <a:pt x="297130" y="822910"/>
                        <a:pt x="336241" y="39333"/>
                        <a:pt x="365912" y="1570"/>
                      </a:cubicBezTo>
                      <a:cubicBezTo>
                        <a:pt x="395583" y="-36193"/>
                        <a:pt x="401911" y="620555"/>
                        <a:pt x="454924" y="519459"/>
                      </a:cubicBezTo>
                      <a:cubicBezTo>
                        <a:pt x="507938" y="418363"/>
                        <a:pt x="609816" y="77422"/>
                        <a:pt x="627349" y="139461"/>
                      </a:cubicBezTo>
                      <a:cubicBezTo>
                        <a:pt x="644882" y="201500"/>
                        <a:pt x="529518" y="754184"/>
                        <a:pt x="560122" y="891694"/>
                      </a:cubicBezTo>
                      <a:cubicBezTo>
                        <a:pt x="590726" y="1029204"/>
                        <a:pt x="862814" y="414149"/>
                        <a:pt x="916170" y="438539"/>
                      </a:cubicBezTo>
                      <a:cubicBezTo>
                        <a:pt x="969526" y="462929"/>
                        <a:pt x="606063" y="1133614"/>
                        <a:pt x="548485" y="1199872"/>
                      </a:cubicBezTo>
                      <a:cubicBezTo>
                        <a:pt x="490907" y="1266130"/>
                        <a:pt x="505378" y="1166623"/>
                        <a:pt x="473600" y="1159766"/>
                      </a:cubicBezTo>
                      <a:cubicBezTo>
                        <a:pt x="441822" y="1152909"/>
                        <a:pt x="426945" y="1212736"/>
                        <a:pt x="357820" y="1158730"/>
                      </a:cubicBezTo>
                      <a:cubicBezTo>
                        <a:pt x="288695" y="1104724"/>
                        <a:pt x="103356" y="1182339"/>
                        <a:pt x="50758" y="1038031"/>
                      </a:cubicBezTo>
                      <a:close/>
                    </a:path>
                  </a:pathLst>
                </a:custGeom>
                <a:solidFill>
                  <a:srgbClr val="5C8C81"/>
                </a:solidFill>
                <a:ln>
                  <a:solidFill>
                    <a:srgbClr val="5C8C81"/>
                  </a:solidFill>
                </a:ln>
                <a:sp3d prstMaterial="matte">
                  <a:bevelT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21510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87856E-6 L -0.43872 -0.7332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44" y="-366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-0.05921 L -0.07656 0.00139 C -0.09323 0.01481 -0.11788 0.02244 -0.14288 0.02244 C -0.17205 0.02244 -0.19479 0.01481 -0.21146 0.00139 L -0.28975 -0.05921 " pathEditMode="relative" rAng="0" ptsTypes="FffFF">
                                      <p:cBhvr>
                                        <p:cTn id="1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66" y="40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8 -0.17673 L -0.13681 -0.13278 C -0.16198 -0.12284 -0.20243 -0.11705 -0.24271 -0.11705 C -0.28802 -0.11705 -0.32344 -0.12284 -0.34861 -0.13278 L -0.47448 -0.17673 " pathEditMode="relative" rAng="0" ptsTypes="FffFF">
                                      <p:cBhvr>
                                        <p:cTn id="41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34" y="29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500"/>
                            </p:stCondLst>
                            <p:childTnLst>
                              <p:par>
                                <p:cTn id="43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94" grpId="1" animBg="1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0</Words>
  <Application>Microsoft Office PowerPoint</Application>
  <PresentationFormat>Demonstracija ekrane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2" baseType="lpstr">
      <vt:lpstr>Office tema</vt:lpstr>
      <vt:lpstr>PowerPoint pristatymas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HP Inc.</dc:creator>
  <cp:lastModifiedBy>HP Inc.</cp:lastModifiedBy>
  <cp:revision>21</cp:revision>
  <dcterms:created xsi:type="dcterms:W3CDTF">2019-03-05T08:54:42Z</dcterms:created>
  <dcterms:modified xsi:type="dcterms:W3CDTF">2019-05-06T10:09:50Z</dcterms:modified>
</cp:coreProperties>
</file>